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60" r:id="rId5"/>
    <p:sldId id="261" r:id="rId6"/>
    <p:sldId id="306" r:id="rId7"/>
    <p:sldId id="302" r:id="rId8"/>
    <p:sldId id="294" r:id="rId9"/>
    <p:sldId id="296" r:id="rId10"/>
    <p:sldId id="295" r:id="rId11"/>
    <p:sldId id="350" r:id="rId12"/>
    <p:sldId id="353" r:id="rId13"/>
    <p:sldId id="262" r:id="rId14"/>
    <p:sldId id="301" r:id="rId15"/>
    <p:sldId id="303" r:id="rId16"/>
    <p:sldId id="304" r:id="rId17"/>
    <p:sldId id="330" r:id="rId18"/>
    <p:sldId id="297" r:id="rId19"/>
    <p:sldId id="298" r:id="rId20"/>
    <p:sldId id="328" r:id="rId21"/>
    <p:sldId id="351" r:id="rId22"/>
    <p:sldId id="305"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4B34"/>
    <a:srgbClr val="4A6067"/>
    <a:srgbClr val="395525"/>
    <a:srgbClr val="283C50"/>
    <a:srgbClr val="D8CCC2"/>
    <a:srgbClr val="C3C38D"/>
    <a:srgbClr val="E8DC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9933" autoAdjust="0"/>
  </p:normalViewPr>
  <p:slideViewPr>
    <p:cSldViewPr snapToGrid="0" showGuides="1">
      <p:cViewPr varScale="1">
        <p:scale>
          <a:sx n="99" d="100"/>
          <a:sy n="99" d="100"/>
        </p:scale>
        <p:origin x="91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4FD33-76AD-40CC-8F60-FFC0C97EC774}" type="datetimeFigureOut">
              <a:rPr lang="fi-FI" smtClean="0"/>
              <a:t>5.2.2026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DDBEB-75C7-407C-92CD-6470357B606A}" type="slidenum">
              <a:rPr lang="fi-FI" smtClean="0"/>
              <a:t>‹#›</a:t>
            </a:fld>
            <a:endParaRPr lang="fi-FI"/>
          </a:p>
        </p:txBody>
      </p:sp>
    </p:spTree>
    <p:extLst>
      <p:ext uri="{BB962C8B-B14F-4D97-AF65-F5344CB8AC3E}">
        <p14:creationId xmlns:p14="http://schemas.microsoft.com/office/powerpoint/2010/main" val="3292483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Esittele lyhyesti itsesi ja kerro, miksi sinusta on hienoa saada olla puhumassa asianajajan työstä osana Suomen oikeusjärjestelmää. Kerro, että tämän jälkeen nuoret tietävät hieman enemmän omista oikeuksistaan ja Suomen oikeusjärjestelmästä sekä asianajajan työn mahdollisuuksista heidän ja heidän läheistensä elämässä. Aloitetaan pohdintatehtävällä, joka on </a:t>
            </a:r>
            <a:r>
              <a:rPr lang="fi-FI"/>
              <a:t>seuraavalla dialla.</a:t>
            </a:r>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2</a:t>
            </a:fld>
            <a:endParaRPr lang="fi-FI"/>
          </a:p>
        </p:txBody>
      </p:sp>
    </p:spTree>
    <p:extLst>
      <p:ext uri="{BB962C8B-B14F-4D97-AF65-F5344CB8AC3E}">
        <p14:creationId xmlns:p14="http://schemas.microsoft.com/office/powerpoint/2010/main" val="1507219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Lait raamittavat sitä, mitä yhteiskunnassa saa ja ei saa tehdä. Samalla osa niistä myös suojelee kansalaisia.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Miten rikoslait toimivat käytännössä</a:t>
            </a:r>
          </a:p>
          <a:p>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11</a:t>
            </a:fld>
            <a:endParaRPr lang="fi-FI"/>
          </a:p>
        </p:txBody>
      </p:sp>
    </p:spTree>
    <p:extLst>
      <p:ext uri="{BB962C8B-B14F-4D97-AF65-F5344CB8AC3E}">
        <p14:creationId xmlns:p14="http://schemas.microsoft.com/office/powerpoint/2010/main" val="1345415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13</a:t>
            </a:fld>
            <a:endParaRPr lang="fi-FI"/>
          </a:p>
        </p:txBody>
      </p:sp>
    </p:spTree>
    <p:extLst>
      <p:ext uri="{BB962C8B-B14F-4D97-AF65-F5344CB8AC3E}">
        <p14:creationId xmlns:p14="http://schemas.microsoft.com/office/powerpoint/2010/main" val="1242048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0" dirty="0"/>
              <a:t>Kaikki</a:t>
            </a:r>
            <a:r>
              <a:rPr lang="fi-FI" b="0" baseline="0" dirty="0"/>
              <a:t> ovat velvollisia noudattamaan lakia</a:t>
            </a:r>
            <a:endParaRPr lang="en-GB" b="0"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0C6F2-29C7-46C5-8628-318E26A810E6}"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045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6C4B8-AE5C-3A73-DB4B-78D20344B73B}"/>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9744E7A-9258-2597-C05F-87A25B3B0DDD}"/>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AD42F01C-EAFB-4E83-0D0A-81779CBA25E7}"/>
              </a:ext>
            </a:extLst>
          </p:cNvPr>
          <p:cNvSpPr>
            <a:spLocks noGrp="1"/>
          </p:cNvSpPr>
          <p:nvPr>
            <p:ph type="body" idx="1"/>
          </p:nvPr>
        </p:nvSpPr>
        <p:spPr/>
        <p:txBody>
          <a:bodyPr/>
          <a:lstStyle/>
          <a:p>
            <a:r>
              <a:rPr lang="fi-FI" dirty="0"/>
              <a:t>Kysy vielä lopuksi, onko jokin asia, joka tähän liittyen jäi mietityttämään. Entä kuinka moni jäi miettimään, että voisi kiinnostua asianajajan työstä jonain päivänä?</a:t>
            </a:r>
          </a:p>
        </p:txBody>
      </p:sp>
      <p:sp>
        <p:nvSpPr>
          <p:cNvPr id="4" name="Dian numeron paikkamerkki 3">
            <a:extLst>
              <a:ext uri="{FF2B5EF4-FFF2-40B4-BE49-F238E27FC236}">
                <a16:creationId xmlns:a16="http://schemas.microsoft.com/office/drawing/2014/main" id="{6925C687-D9E5-FCF1-3852-012778BBE11F}"/>
              </a:ext>
            </a:extLst>
          </p:cNvPr>
          <p:cNvSpPr>
            <a:spLocks noGrp="1"/>
          </p:cNvSpPr>
          <p:nvPr>
            <p:ph type="sldNum" sz="quarter" idx="5"/>
          </p:nvPr>
        </p:nvSpPr>
        <p:spPr/>
        <p:txBody>
          <a:bodyPr/>
          <a:lstStyle/>
          <a:p>
            <a:fld id="{8A8DDBEB-75C7-407C-92CD-6470357B606A}" type="slidenum">
              <a:rPr lang="fi-FI" smtClean="0"/>
              <a:t>18</a:t>
            </a:fld>
            <a:endParaRPr lang="fi-FI"/>
          </a:p>
        </p:txBody>
      </p:sp>
    </p:spTree>
    <p:extLst>
      <p:ext uri="{BB962C8B-B14F-4D97-AF65-F5344CB8AC3E}">
        <p14:creationId xmlns:p14="http://schemas.microsoft.com/office/powerpoint/2010/main" val="513682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19</a:t>
            </a:fld>
            <a:endParaRPr lang="fi-FI"/>
          </a:p>
        </p:txBody>
      </p:sp>
    </p:spTree>
    <p:extLst>
      <p:ext uri="{BB962C8B-B14F-4D97-AF65-F5344CB8AC3E}">
        <p14:creationId xmlns:p14="http://schemas.microsoft.com/office/powerpoint/2010/main" val="112302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Seuraavaksi tavoitteena on saada nuoret kiinnostumaan aiheesta, ennen kuin he pystyvät ottamaan vastaan minkäänlaista tietoa </a:t>
            </a:r>
            <a:r>
              <a:rPr lang="fi-FI" dirty="0" err="1"/>
              <a:t>asianajajuudesta</a:t>
            </a:r>
            <a:r>
              <a:rPr lang="fi-FI" dirty="0"/>
              <a:t> tai oikeusjärjestelmästä. Aihe kun voi olla nuoren jokapäiväisestä elämästä aika kaukana. Siksi aloitamme motivointikysymyksellä, joka saa heidän ajattelunsa auki aiheelle. </a:t>
            </a:r>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Voit esittää kysymyksen lisäämällä siihen painoarvoa esim.: Jutelkaa seuraavaksi vieressäsi olevan kanssa siitä, miksi sinun mielestäsi ketään jostain teosta (tai rikoksesta) epäiltyä pitäisi ylipäätään puolustaa? Mitä jos sinua, ystävääsi tai perheenjäsentäsi syytettäisiin? Haluaisitko, että joku puolustaisi sinua tai heitä?</a:t>
            </a:r>
          </a:p>
          <a:p>
            <a:endParaRPr lang="fi-FI" dirty="0"/>
          </a:p>
          <a:p>
            <a:r>
              <a:rPr lang="fi-FI" dirty="0"/>
              <a:t>Anna oppilaiden keskustella vieruskaverin kanssa ensin ja kysy ajatuksia.. Näin motivoit oppilaita kuuntelemaan päivän aiheesta lisää.</a:t>
            </a:r>
          </a:p>
        </p:txBody>
      </p:sp>
      <p:sp>
        <p:nvSpPr>
          <p:cNvPr id="4" name="Dian numeron paikkamerkki 3"/>
          <p:cNvSpPr>
            <a:spLocks noGrp="1"/>
          </p:cNvSpPr>
          <p:nvPr>
            <p:ph type="sldNum" sz="quarter" idx="5"/>
          </p:nvPr>
        </p:nvSpPr>
        <p:spPr/>
        <p:txBody>
          <a:bodyPr/>
          <a:lstStyle/>
          <a:p>
            <a:fld id="{8A8DDBEB-75C7-407C-92CD-6470357B606A}" type="slidenum">
              <a:rPr lang="fi-FI" smtClean="0"/>
              <a:t>3</a:t>
            </a:fld>
            <a:endParaRPr lang="fi-FI"/>
          </a:p>
        </p:txBody>
      </p:sp>
    </p:spTree>
    <p:extLst>
      <p:ext uri="{BB962C8B-B14F-4D97-AF65-F5344CB8AC3E}">
        <p14:creationId xmlns:p14="http://schemas.microsoft.com/office/powerpoint/2010/main" val="277795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"Olet koulussa syytettynä lunttaamisesta – haluatko kertoa oman tarinasi? Sama idea oikeudessa."</a:t>
            </a:r>
          </a:p>
          <a:p>
            <a:endParaRPr lang="fi-FI" dirty="0"/>
          </a:p>
          <a:p>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4</a:t>
            </a:fld>
            <a:endParaRPr lang="fi-FI"/>
          </a:p>
        </p:txBody>
      </p:sp>
    </p:spTree>
    <p:extLst>
      <p:ext uri="{BB962C8B-B14F-4D97-AF65-F5344CB8AC3E}">
        <p14:creationId xmlns:p14="http://schemas.microsoft.com/office/powerpoint/2010/main" val="125855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Kerro oma tarinasi: Mitkä asiat saivat sinut kiinnostumaan oikeudesta? Halu auttaa? Oikeustaju? Joku esikuva? Miksi halusit vielä juristista asianajajaksi? Mikä sytytti sinut alalle? Mikä tällä hetkellä innostaa sinua asianajajan työssä? </a:t>
            </a:r>
          </a:p>
          <a:p>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5</a:t>
            </a:fld>
            <a:endParaRPr lang="fi-FI"/>
          </a:p>
        </p:txBody>
      </p:sp>
    </p:spTree>
    <p:extLst>
      <p:ext uri="{BB962C8B-B14F-4D97-AF65-F5344CB8AC3E}">
        <p14:creationId xmlns:p14="http://schemas.microsoft.com/office/powerpoint/2010/main" val="1063474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6</a:t>
            </a:fld>
            <a:endParaRPr lang="fi-FI"/>
          </a:p>
        </p:txBody>
      </p:sp>
    </p:spTree>
    <p:extLst>
      <p:ext uri="{BB962C8B-B14F-4D97-AF65-F5344CB8AC3E}">
        <p14:creationId xmlns:p14="http://schemas.microsoft.com/office/powerpoint/2010/main" val="3362487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Kerro millä kaikilla aloilla asianajaja voi työskennellä ja hieman siitä, mikä on sinun erikoisalaasi. Minkä asioiden parissa sinä näistä työskentelet eniten? Mikä olisi viimeisin tapaus, josta voit kertoa tässä yhteydessä lyhyesti, joka voisi kiinnostaa nuoria? </a:t>
            </a:r>
          </a:p>
        </p:txBody>
      </p:sp>
      <p:sp>
        <p:nvSpPr>
          <p:cNvPr id="4" name="Dian numeron paikkamerkki 3"/>
          <p:cNvSpPr>
            <a:spLocks noGrp="1"/>
          </p:cNvSpPr>
          <p:nvPr>
            <p:ph type="sldNum" sz="quarter" idx="5"/>
          </p:nvPr>
        </p:nvSpPr>
        <p:spPr/>
        <p:txBody>
          <a:bodyPr/>
          <a:lstStyle/>
          <a:p>
            <a:fld id="{8A8DDBEB-75C7-407C-92CD-6470357B606A}" type="slidenum">
              <a:rPr lang="fi-FI" smtClean="0"/>
              <a:t>7</a:t>
            </a:fld>
            <a:endParaRPr lang="fi-FI"/>
          </a:p>
        </p:txBody>
      </p:sp>
    </p:spTree>
    <p:extLst>
      <p:ext uri="{BB962C8B-B14F-4D97-AF65-F5344CB8AC3E}">
        <p14:creationId xmlns:p14="http://schemas.microsoft.com/office/powerpoint/2010/main" val="167604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867DA-4082-BC84-018A-95E6E3D5320F}"/>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6348BB53-9AF0-57B7-FF7B-1D658F00DCC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675F6D51-FE03-D37B-9AA9-1BEE854EF0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Dian numeron paikkamerkki 3">
            <a:extLst>
              <a:ext uri="{FF2B5EF4-FFF2-40B4-BE49-F238E27FC236}">
                <a16:creationId xmlns:a16="http://schemas.microsoft.com/office/drawing/2014/main" id="{EC062949-4D2F-9292-6DE6-2F4824DEA2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0C6F2-29C7-46C5-8628-318E26A810E6}"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645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56555-2420-2A97-BB24-FFF0406F6377}"/>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25533505-75BD-9B6F-9037-F3F6ABC09069}"/>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8AABBE76-3E8C-54B4-10F4-966EED7327DE}"/>
              </a:ext>
            </a:extLst>
          </p:cNvPr>
          <p:cNvSpPr>
            <a:spLocks noGrp="1"/>
          </p:cNvSpPr>
          <p:nvPr>
            <p:ph type="body" idx="1"/>
          </p:nvPr>
        </p:nvSpPr>
        <p:spPr/>
        <p:txBody>
          <a:bodyPr/>
          <a:lstStyle/>
          <a:p>
            <a:r>
              <a:rPr lang="fi-FI" dirty="0"/>
              <a:t>Mitä työpäivääsi kuuluu?</a:t>
            </a:r>
          </a:p>
        </p:txBody>
      </p:sp>
      <p:sp>
        <p:nvSpPr>
          <p:cNvPr id="4" name="Dian numeron paikkamerkki 3">
            <a:extLst>
              <a:ext uri="{FF2B5EF4-FFF2-40B4-BE49-F238E27FC236}">
                <a16:creationId xmlns:a16="http://schemas.microsoft.com/office/drawing/2014/main" id="{DAEFE8EB-2D6A-87F7-B1F8-94CF1BFB1406}"/>
              </a:ext>
            </a:extLst>
          </p:cNvPr>
          <p:cNvSpPr>
            <a:spLocks noGrp="1"/>
          </p:cNvSpPr>
          <p:nvPr>
            <p:ph type="sldNum" sz="quarter" idx="5"/>
          </p:nvPr>
        </p:nvSpPr>
        <p:spPr/>
        <p:txBody>
          <a:bodyPr/>
          <a:lstStyle/>
          <a:p>
            <a:fld id="{8A8DDBEB-75C7-407C-92CD-6470357B606A}" type="slidenum">
              <a:rPr lang="fi-FI" smtClean="0"/>
              <a:t>9</a:t>
            </a:fld>
            <a:endParaRPr lang="fi-FI"/>
          </a:p>
        </p:txBody>
      </p:sp>
    </p:spTree>
    <p:extLst>
      <p:ext uri="{BB962C8B-B14F-4D97-AF65-F5344CB8AC3E}">
        <p14:creationId xmlns:p14="http://schemas.microsoft.com/office/powerpoint/2010/main" val="658062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Nuoret ovat jo koulun oppitunneilla saaneet oikeuskasvatusta ja ymmärrystä Suomen oikeusjärjestelmään. Tämän esityksen fokuksessa on asianajajan työ oikeusjärjestelmässä. Tavoitteena on saada oppilaat kiinnostumaan oikeuslaitoksesta ja ymmärtämään asianajajan työtä sekä sen mahdollisuuksia. </a:t>
            </a:r>
          </a:p>
        </p:txBody>
      </p:sp>
      <p:sp>
        <p:nvSpPr>
          <p:cNvPr id="4" name="Dian numeron paikkamerkki 3"/>
          <p:cNvSpPr>
            <a:spLocks noGrp="1"/>
          </p:cNvSpPr>
          <p:nvPr>
            <p:ph type="sldNum" sz="quarter" idx="5"/>
          </p:nvPr>
        </p:nvSpPr>
        <p:spPr/>
        <p:txBody>
          <a:bodyPr/>
          <a:lstStyle/>
          <a:p>
            <a:fld id="{8A8DDBEB-75C7-407C-92CD-6470357B606A}" type="slidenum">
              <a:rPr lang="fi-FI" smtClean="0"/>
              <a:t>10</a:t>
            </a:fld>
            <a:endParaRPr lang="fi-FI"/>
          </a:p>
        </p:txBody>
      </p:sp>
    </p:spTree>
    <p:extLst>
      <p:ext uri="{BB962C8B-B14F-4D97-AF65-F5344CB8AC3E}">
        <p14:creationId xmlns:p14="http://schemas.microsoft.com/office/powerpoint/2010/main" val="1154383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ansisivu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Kuva 1" descr="Kuva, joka sisältää kohteen teksti, juliste, Fontti, graafinen suunnittelu&#10;&#10;Tekoälyn generoima sisältö voi olla virheellistä.">
            <a:extLst>
              <a:ext uri="{FF2B5EF4-FFF2-40B4-BE49-F238E27FC236}">
                <a16:creationId xmlns:a16="http://schemas.microsoft.com/office/drawing/2014/main" id="{7DC5D8B3-0E60-D729-B5AF-A233682FD9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08000" y="2502975"/>
            <a:ext cx="2376000" cy="1871100"/>
          </a:xfrm>
          <a:prstGeom prst="rect">
            <a:avLst/>
          </a:prstGeom>
        </p:spPr>
      </p:pic>
    </p:spTree>
    <p:extLst>
      <p:ext uri="{BB962C8B-B14F-4D97-AF65-F5344CB8AC3E}">
        <p14:creationId xmlns:p14="http://schemas.microsoft.com/office/powerpoint/2010/main" val="2236512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ailu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546849" y="2433783"/>
            <a:ext cx="4930316" cy="32857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737DF208-5AF6-4829-BE03-B8EA45519F26}" type="datetime1">
              <a:rPr lang="fi-FI" smtClean="0"/>
              <a:t>5.2.2026</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Tekstin paikkamerkki 2">
            <a:extLst>
              <a:ext uri="{FF2B5EF4-FFF2-40B4-BE49-F238E27FC236}">
                <a16:creationId xmlns:a16="http://schemas.microsoft.com/office/drawing/2014/main" id="{866F7588-606A-E812-CA8C-0598CBA4773D}"/>
              </a:ext>
            </a:extLst>
          </p:cNvPr>
          <p:cNvSpPr>
            <a:spLocks noGrp="1"/>
          </p:cNvSpPr>
          <p:nvPr>
            <p:ph type="body" idx="13" hasCustomPrompt="1"/>
          </p:nvPr>
        </p:nvSpPr>
        <p:spPr>
          <a:xfrm>
            <a:off x="542366" y="1801091"/>
            <a:ext cx="4930316" cy="498764"/>
          </a:xfrm>
        </p:spPr>
        <p:txBody>
          <a:bodyPr anchor="t" anchorCtr="0"/>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Lisää tekstiä tähän</a:t>
            </a:r>
          </a:p>
        </p:txBody>
      </p:sp>
      <p:sp>
        <p:nvSpPr>
          <p:cNvPr id="8" name="Sisällön paikkamerkki 2">
            <a:extLst>
              <a:ext uri="{FF2B5EF4-FFF2-40B4-BE49-F238E27FC236}">
                <a16:creationId xmlns:a16="http://schemas.microsoft.com/office/drawing/2014/main" id="{6C775908-C428-CD82-165A-D2D4811E0950}"/>
              </a:ext>
            </a:extLst>
          </p:cNvPr>
          <p:cNvSpPr>
            <a:spLocks noGrp="1"/>
          </p:cNvSpPr>
          <p:nvPr>
            <p:ph idx="14" hasCustomPrompt="1"/>
          </p:nvPr>
        </p:nvSpPr>
        <p:spPr>
          <a:xfrm>
            <a:off x="6730594" y="2433783"/>
            <a:ext cx="4930316" cy="32857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9" name="Tekstin paikkamerkki 2">
            <a:extLst>
              <a:ext uri="{FF2B5EF4-FFF2-40B4-BE49-F238E27FC236}">
                <a16:creationId xmlns:a16="http://schemas.microsoft.com/office/drawing/2014/main" id="{DAE0D878-0617-6CC7-DF61-51975823BBD7}"/>
              </a:ext>
            </a:extLst>
          </p:cNvPr>
          <p:cNvSpPr>
            <a:spLocks noGrp="1"/>
          </p:cNvSpPr>
          <p:nvPr>
            <p:ph type="body" idx="15" hasCustomPrompt="1"/>
          </p:nvPr>
        </p:nvSpPr>
        <p:spPr>
          <a:xfrm>
            <a:off x="6726111" y="1801091"/>
            <a:ext cx="4930316" cy="498764"/>
          </a:xfrm>
        </p:spPr>
        <p:txBody>
          <a:bodyPr anchor="t" anchorCtr="0"/>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Lisää tekstiä tähän</a:t>
            </a:r>
          </a:p>
        </p:txBody>
      </p:sp>
      <p:cxnSp>
        <p:nvCxnSpPr>
          <p:cNvPr id="13" name="Suora yhdysviiva 12">
            <a:extLst>
              <a:ext uri="{FF2B5EF4-FFF2-40B4-BE49-F238E27FC236}">
                <a16:creationId xmlns:a16="http://schemas.microsoft.com/office/drawing/2014/main" id="{73EC170B-9700-DA2E-4444-458567A18AEC}"/>
              </a:ext>
            </a:extLst>
          </p:cNvPr>
          <p:cNvCxnSpPr/>
          <p:nvPr userDrawn="1"/>
        </p:nvCxnSpPr>
        <p:spPr>
          <a:xfrm flipV="1">
            <a:off x="6096000" y="1510145"/>
            <a:ext cx="0" cy="4331855"/>
          </a:xfrm>
          <a:prstGeom prst="line">
            <a:avLst/>
          </a:prstGeom>
          <a:ln w="9525">
            <a:solidFill>
              <a:srgbClr val="7D4B3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5984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ailu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a:xfrm>
            <a:off x="546848" y="541958"/>
            <a:ext cx="11102787" cy="437097"/>
          </a:xfrm>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546849" y="3011055"/>
            <a:ext cx="4930316" cy="2708428"/>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3D8024BD-317F-403A-ABA1-E0584D07B1E4}" type="datetime1">
              <a:rPr lang="fi-FI" smtClean="0"/>
              <a:t>5.2.2026</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Tekstin paikkamerkki 2">
            <a:extLst>
              <a:ext uri="{FF2B5EF4-FFF2-40B4-BE49-F238E27FC236}">
                <a16:creationId xmlns:a16="http://schemas.microsoft.com/office/drawing/2014/main" id="{866F7588-606A-E812-CA8C-0598CBA4773D}"/>
              </a:ext>
            </a:extLst>
          </p:cNvPr>
          <p:cNvSpPr>
            <a:spLocks noGrp="1"/>
          </p:cNvSpPr>
          <p:nvPr>
            <p:ph type="body" idx="13" hasCustomPrompt="1"/>
          </p:nvPr>
        </p:nvSpPr>
        <p:spPr>
          <a:xfrm>
            <a:off x="542366" y="2392218"/>
            <a:ext cx="4930316" cy="498764"/>
          </a:xfrm>
        </p:spPr>
        <p:txBody>
          <a:bodyPr anchor="t" anchorCtr="0"/>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Lisää tekstiä tähän</a:t>
            </a:r>
          </a:p>
        </p:txBody>
      </p:sp>
      <p:sp>
        <p:nvSpPr>
          <p:cNvPr id="8" name="Sisällön paikkamerkki 2">
            <a:extLst>
              <a:ext uri="{FF2B5EF4-FFF2-40B4-BE49-F238E27FC236}">
                <a16:creationId xmlns:a16="http://schemas.microsoft.com/office/drawing/2014/main" id="{6C775908-C428-CD82-165A-D2D4811E0950}"/>
              </a:ext>
            </a:extLst>
          </p:cNvPr>
          <p:cNvSpPr>
            <a:spLocks noGrp="1"/>
          </p:cNvSpPr>
          <p:nvPr>
            <p:ph idx="14" hasCustomPrompt="1"/>
          </p:nvPr>
        </p:nvSpPr>
        <p:spPr>
          <a:xfrm>
            <a:off x="6730594" y="3011055"/>
            <a:ext cx="4930316" cy="2708428"/>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9" name="Tekstin paikkamerkki 2">
            <a:extLst>
              <a:ext uri="{FF2B5EF4-FFF2-40B4-BE49-F238E27FC236}">
                <a16:creationId xmlns:a16="http://schemas.microsoft.com/office/drawing/2014/main" id="{DAE0D878-0617-6CC7-DF61-51975823BBD7}"/>
              </a:ext>
            </a:extLst>
          </p:cNvPr>
          <p:cNvSpPr>
            <a:spLocks noGrp="1"/>
          </p:cNvSpPr>
          <p:nvPr>
            <p:ph type="body" idx="15" hasCustomPrompt="1"/>
          </p:nvPr>
        </p:nvSpPr>
        <p:spPr>
          <a:xfrm>
            <a:off x="6726111" y="2392218"/>
            <a:ext cx="4930316" cy="498764"/>
          </a:xfrm>
        </p:spPr>
        <p:txBody>
          <a:bodyPr anchor="t" anchorCtr="0"/>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Lisää tekstiä tähän</a:t>
            </a:r>
          </a:p>
        </p:txBody>
      </p:sp>
      <p:cxnSp>
        <p:nvCxnSpPr>
          <p:cNvPr id="13" name="Suora yhdysviiva 12">
            <a:extLst>
              <a:ext uri="{FF2B5EF4-FFF2-40B4-BE49-F238E27FC236}">
                <a16:creationId xmlns:a16="http://schemas.microsoft.com/office/drawing/2014/main" id="{73EC170B-9700-DA2E-4444-458567A18AEC}"/>
              </a:ext>
            </a:extLst>
          </p:cNvPr>
          <p:cNvCxnSpPr>
            <a:cxnSpLocks/>
          </p:cNvCxnSpPr>
          <p:nvPr userDrawn="1"/>
        </p:nvCxnSpPr>
        <p:spPr>
          <a:xfrm flipV="1">
            <a:off x="6096000" y="2022764"/>
            <a:ext cx="0" cy="3819236"/>
          </a:xfrm>
          <a:prstGeom prst="line">
            <a:avLst/>
          </a:prstGeom>
          <a:ln w="9525">
            <a:solidFill>
              <a:srgbClr val="7D4B34"/>
            </a:solidFill>
          </a:ln>
        </p:spPr>
        <p:style>
          <a:lnRef idx="2">
            <a:schemeClr val="accent1"/>
          </a:lnRef>
          <a:fillRef idx="0">
            <a:schemeClr val="accent1"/>
          </a:fillRef>
          <a:effectRef idx="1">
            <a:schemeClr val="accent1"/>
          </a:effectRef>
          <a:fontRef idx="minor">
            <a:schemeClr val="tx1"/>
          </a:fontRef>
        </p:style>
      </p:cxnSp>
      <p:sp>
        <p:nvSpPr>
          <p:cNvPr id="10" name="Tekstin paikkamerkki 2">
            <a:extLst>
              <a:ext uri="{FF2B5EF4-FFF2-40B4-BE49-F238E27FC236}">
                <a16:creationId xmlns:a16="http://schemas.microsoft.com/office/drawing/2014/main" id="{9890365E-55BA-34A9-76BE-E19DF336F527}"/>
              </a:ext>
            </a:extLst>
          </p:cNvPr>
          <p:cNvSpPr>
            <a:spLocks noGrp="1"/>
          </p:cNvSpPr>
          <p:nvPr>
            <p:ph type="body" idx="16" hasCustomPrompt="1"/>
          </p:nvPr>
        </p:nvSpPr>
        <p:spPr>
          <a:xfrm>
            <a:off x="542365" y="979055"/>
            <a:ext cx="8998793" cy="720436"/>
          </a:xfrm>
        </p:spPr>
        <p:txBody>
          <a:bodyPr anchor="t" anchorCtr="0"/>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Lisää tekstiä tähän</a:t>
            </a:r>
          </a:p>
        </p:txBody>
      </p:sp>
    </p:spTree>
    <p:extLst>
      <p:ext uri="{BB962C8B-B14F-4D97-AF65-F5344CB8AC3E}">
        <p14:creationId xmlns:p14="http://schemas.microsoft.com/office/powerpoint/2010/main" val="2854140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5218770" y="1825625"/>
            <a:ext cx="6135029" cy="4351338"/>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4F4BAFC7-D3AA-49B3-AD2C-67A67C905A60}" type="datetime1">
              <a:rPr lang="fi-FI" smtClean="0"/>
              <a:t>5.2.2026</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Tekstin paikkamerkki 3">
            <a:extLst>
              <a:ext uri="{FF2B5EF4-FFF2-40B4-BE49-F238E27FC236}">
                <a16:creationId xmlns:a16="http://schemas.microsoft.com/office/drawing/2014/main" id="{8EEEC73B-F4E9-8898-50CE-BE841A9F76BA}"/>
              </a:ext>
            </a:extLst>
          </p:cNvPr>
          <p:cNvSpPr>
            <a:spLocks noGrp="1"/>
          </p:cNvSpPr>
          <p:nvPr>
            <p:ph type="body" sz="half" idx="2" hasCustomPrompt="1"/>
          </p:nvPr>
        </p:nvSpPr>
        <p:spPr>
          <a:xfrm>
            <a:off x="839788" y="1825625"/>
            <a:ext cx="3932237" cy="43513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Lisää tekstiä tähän</a:t>
            </a:r>
          </a:p>
        </p:txBody>
      </p:sp>
    </p:spTree>
    <p:extLst>
      <p:ext uri="{BB962C8B-B14F-4D97-AF65-F5344CB8AC3E}">
        <p14:creationId xmlns:p14="http://schemas.microsoft.com/office/powerpoint/2010/main" val="878009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neliö oikealla 1">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735D83A4-E35A-4553-E122-8A0A9377E9BD}"/>
              </a:ext>
            </a:extLst>
          </p:cNvPr>
          <p:cNvSpPr>
            <a:spLocks noGrp="1"/>
          </p:cNvSpPr>
          <p:nvPr>
            <p:ph type="body" sz="quarter" idx="13"/>
          </p:nvPr>
        </p:nvSpPr>
        <p:spPr>
          <a:xfrm>
            <a:off x="546099" y="1998663"/>
            <a:ext cx="5713200" cy="4268210"/>
          </a:xfrm>
        </p:spPr>
        <p:txBody>
          <a:bodyPr/>
          <a:lstStyle>
            <a:lvl1pPr>
              <a:spcBef>
                <a:spcPts val="0"/>
              </a:spcBef>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9">
            <a:extLst>
              <a:ext uri="{FF2B5EF4-FFF2-40B4-BE49-F238E27FC236}">
                <a16:creationId xmlns:a16="http://schemas.microsoft.com/office/drawing/2014/main" id="{07525F63-4B11-DD18-A231-CF007AD08B4D}"/>
              </a:ext>
            </a:extLst>
          </p:cNvPr>
          <p:cNvSpPr>
            <a:spLocks noGrp="1"/>
          </p:cNvSpPr>
          <p:nvPr>
            <p:ph type="title" hasCustomPrompt="1"/>
          </p:nvPr>
        </p:nvSpPr>
        <p:spPr/>
        <p:txBody>
          <a:bodyPr/>
          <a:lstStyle/>
          <a:p>
            <a:r>
              <a:rPr lang="fi-FI" noProof="0" dirty="0"/>
              <a:t>Lisää otsikko tähän</a:t>
            </a:r>
            <a:endParaRPr lang="fi-FI" dirty="0"/>
          </a:p>
        </p:txBody>
      </p:sp>
      <p:sp>
        <p:nvSpPr>
          <p:cNvPr id="2" name="Kuvan paikkamerkki 2">
            <a:extLst>
              <a:ext uri="{FF2B5EF4-FFF2-40B4-BE49-F238E27FC236}">
                <a16:creationId xmlns:a16="http://schemas.microsoft.com/office/drawing/2014/main" id="{C4CDB15E-279E-B390-9E30-86933265F829}"/>
              </a:ext>
            </a:extLst>
          </p:cNvPr>
          <p:cNvSpPr>
            <a:spLocks noGrp="1"/>
          </p:cNvSpPr>
          <p:nvPr>
            <p:ph type="pic" idx="14"/>
          </p:nvPr>
        </p:nvSpPr>
        <p:spPr>
          <a:xfrm>
            <a:off x="6846000" y="1511589"/>
            <a:ext cx="5346000" cy="5346411"/>
          </a:xfrm>
          <a:solidFill>
            <a:schemeClr val="bg1">
              <a:lumMod val="95000"/>
            </a:schemeClr>
          </a:solid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Tree>
    <p:extLst>
      <p:ext uri="{BB962C8B-B14F-4D97-AF65-F5344CB8AC3E}">
        <p14:creationId xmlns:p14="http://schemas.microsoft.com/office/powerpoint/2010/main" val="21362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neliö oikealla 2">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735D83A4-E35A-4553-E122-8A0A9377E9BD}"/>
              </a:ext>
            </a:extLst>
          </p:cNvPr>
          <p:cNvSpPr>
            <a:spLocks noGrp="1"/>
          </p:cNvSpPr>
          <p:nvPr>
            <p:ph type="body" sz="quarter" idx="13"/>
          </p:nvPr>
        </p:nvSpPr>
        <p:spPr>
          <a:xfrm>
            <a:off x="546099" y="1998663"/>
            <a:ext cx="5713200" cy="4268210"/>
          </a:xfrm>
        </p:spPr>
        <p:txBody>
          <a:bodyPr/>
          <a:lstStyle>
            <a:lvl1pPr>
              <a:spcBef>
                <a:spcPts val="0"/>
              </a:spcBef>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9">
            <a:extLst>
              <a:ext uri="{FF2B5EF4-FFF2-40B4-BE49-F238E27FC236}">
                <a16:creationId xmlns:a16="http://schemas.microsoft.com/office/drawing/2014/main" id="{07525F63-4B11-DD18-A231-CF007AD08B4D}"/>
              </a:ext>
            </a:extLst>
          </p:cNvPr>
          <p:cNvSpPr>
            <a:spLocks noGrp="1"/>
          </p:cNvSpPr>
          <p:nvPr>
            <p:ph type="title" hasCustomPrompt="1"/>
          </p:nvPr>
        </p:nvSpPr>
        <p:spPr/>
        <p:txBody>
          <a:bodyPr/>
          <a:lstStyle/>
          <a:p>
            <a:r>
              <a:rPr lang="fi-FI" noProof="0" dirty="0"/>
              <a:t>Lisää otsikko tähän</a:t>
            </a:r>
            <a:endParaRPr lang="fi-FI" dirty="0"/>
          </a:p>
        </p:txBody>
      </p:sp>
      <p:sp>
        <p:nvSpPr>
          <p:cNvPr id="2" name="Kuvan paikkamerkki 2">
            <a:extLst>
              <a:ext uri="{FF2B5EF4-FFF2-40B4-BE49-F238E27FC236}">
                <a16:creationId xmlns:a16="http://schemas.microsoft.com/office/drawing/2014/main" id="{C4CDB15E-279E-B390-9E30-86933265F829}"/>
              </a:ext>
            </a:extLst>
          </p:cNvPr>
          <p:cNvSpPr>
            <a:spLocks noGrp="1"/>
          </p:cNvSpPr>
          <p:nvPr>
            <p:ph type="pic" idx="14"/>
          </p:nvPr>
        </p:nvSpPr>
        <p:spPr>
          <a:xfrm>
            <a:off x="6846000" y="1511589"/>
            <a:ext cx="5346000" cy="5346411"/>
          </a:xfrm>
          <a:blipFill>
            <a:blip r:embed="rId2"/>
            <a:stretch>
              <a:fillRect/>
            </a:stretch>
          </a:blip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Tree>
    <p:extLst>
      <p:ext uri="{BB962C8B-B14F-4D97-AF65-F5344CB8AC3E}">
        <p14:creationId xmlns:p14="http://schemas.microsoft.com/office/powerpoint/2010/main" val="2678579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tekstillinen kuva neliö vasemmalla 1">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735D83A4-E35A-4553-E122-8A0A9377E9BD}"/>
              </a:ext>
            </a:extLst>
          </p:cNvPr>
          <p:cNvSpPr>
            <a:spLocks noGrp="1"/>
          </p:cNvSpPr>
          <p:nvPr>
            <p:ph type="body" sz="quarter" idx="13"/>
          </p:nvPr>
        </p:nvSpPr>
        <p:spPr>
          <a:xfrm>
            <a:off x="5936400" y="1998663"/>
            <a:ext cx="5713200" cy="3894137"/>
          </a:xfrm>
        </p:spPr>
        <p:txBody>
          <a:bodyPr/>
          <a:lstStyle>
            <a:lvl1pPr>
              <a:spcBef>
                <a:spcPts val="0"/>
              </a:spcBef>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9">
            <a:extLst>
              <a:ext uri="{FF2B5EF4-FFF2-40B4-BE49-F238E27FC236}">
                <a16:creationId xmlns:a16="http://schemas.microsoft.com/office/drawing/2014/main" id="{07525F63-4B11-DD18-A231-CF007AD08B4D}"/>
              </a:ext>
            </a:extLst>
          </p:cNvPr>
          <p:cNvSpPr>
            <a:spLocks noGrp="1"/>
          </p:cNvSpPr>
          <p:nvPr>
            <p:ph type="title" hasCustomPrompt="1"/>
          </p:nvPr>
        </p:nvSpPr>
        <p:spPr/>
        <p:txBody>
          <a:bodyPr/>
          <a:lstStyle/>
          <a:p>
            <a:r>
              <a:rPr lang="fi-FI" noProof="0" dirty="0"/>
              <a:t>Lisää otsikko tähän</a:t>
            </a:r>
            <a:endParaRPr lang="fi-FI" dirty="0"/>
          </a:p>
        </p:txBody>
      </p:sp>
      <p:sp>
        <p:nvSpPr>
          <p:cNvPr id="2" name="Kuvan paikkamerkki 2">
            <a:extLst>
              <a:ext uri="{FF2B5EF4-FFF2-40B4-BE49-F238E27FC236}">
                <a16:creationId xmlns:a16="http://schemas.microsoft.com/office/drawing/2014/main" id="{67B04750-D639-3696-E2AB-6798DF02BF19}"/>
              </a:ext>
            </a:extLst>
          </p:cNvPr>
          <p:cNvSpPr>
            <a:spLocks noGrp="1"/>
          </p:cNvSpPr>
          <p:nvPr>
            <p:ph type="pic" idx="14"/>
          </p:nvPr>
        </p:nvSpPr>
        <p:spPr>
          <a:xfrm>
            <a:off x="0" y="1511588"/>
            <a:ext cx="5346000" cy="5346411"/>
          </a:xfrm>
          <a:solidFill>
            <a:schemeClr val="bg1">
              <a:lumMod val="95000"/>
            </a:schemeClr>
          </a:solid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Tree>
    <p:extLst>
      <p:ext uri="{BB962C8B-B14F-4D97-AF65-F5344CB8AC3E}">
        <p14:creationId xmlns:p14="http://schemas.microsoft.com/office/powerpoint/2010/main" val="2062913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tekstillinen kuva neliö vasemmalla 2">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735D83A4-E35A-4553-E122-8A0A9377E9BD}"/>
              </a:ext>
            </a:extLst>
          </p:cNvPr>
          <p:cNvSpPr>
            <a:spLocks noGrp="1"/>
          </p:cNvSpPr>
          <p:nvPr>
            <p:ph type="body" sz="quarter" idx="13"/>
          </p:nvPr>
        </p:nvSpPr>
        <p:spPr>
          <a:xfrm>
            <a:off x="5936400" y="1998663"/>
            <a:ext cx="5713200" cy="3894137"/>
          </a:xfrm>
        </p:spPr>
        <p:txBody>
          <a:bodyPr/>
          <a:lstStyle>
            <a:lvl1pPr>
              <a:spcBef>
                <a:spcPts val="0"/>
              </a:spcBef>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9">
            <a:extLst>
              <a:ext uri="{FF2B5EF4-FFF2-40B4-BE49-F238E27FC236}">
                <a16:creationId xmlns:a16="http://schemas.microsoft.com/office/drawing/2014/main" id="{07525F63-4B11-DD18-A231-CF007AD08B4D}"/>
              </a:ext>
            </a:extLst>
          </p:cNvPr>
          <p:cNvSpPr>
            <a:spLocks noGrp="1"/>
          </p:cNvSpPr>
          <p:nvPr>
            <p:ph type="title" hasCustomPrompt="1"/>
          </p:nvPr>
        </p:nvSpPr>
        <p:spPr/>
        <p:txBody>
          <a:bodyPr/>
          <a:lstStyle/>
          <a:p>
            <a:r>
              <a:rPr lang="fi-FI" noProof="0" dirty="0"/>
              <a:t>Lisää otsikko tähän</a:t>
            </a:r>
            <a:endParaRPr lang="fi-FI" dirty="0"/>
          </a:p>
        </p:txBody>
      </p:sp>
      <p:sp>
        <p:nvSpPr>
          <p:cNvPr id="2" name="Kuvan paikkamerkki 2">
            <a:extLst>
              <a:ext uri="{FF2B5EF4-FFF2-40B4-BE49-F238E27FC236}">
                <a16:creationId xmlns:a16="http://schemas.microsoft.com/office/drawing/2014/main" id="{67B04750-D639-3696-E2AB-6798DF02BF19}"/>
              </a:ext>
            </a:extLst>
          </p:cNvPr>
          <p:cNvSpPr>
            <a:spLocks noGrp="1"/>
          </p:cNvSpPr>
          <p:nvPr>
            <p:ph type="pic" idx="14"/>
          </p:nvPr>
        </p:nvSpPr>
        <p:spPr>
          <a:xfrm>
            <a:off x="0" y="1511588"/>
            <a:ext cx="5346000" cy="5346411"/>
          </a:xfrm>
          <a:blipFill>
            <a:blip r:embed="rId2"/>
            <a:stretch>
              <a:fillRect/>
            </a:stretch>
          </a:blip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Tree>
    <p:extLst>
      <p:ext uri="{BB962C8B-B14F-4D97-AF65-F5344CB8AC3E}">
        <p14:creationId xmlns:p14="http://schemas.microsoft.com/office/powerpoint/2010/main" val="2262209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leveä alhaalla 1">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E6B77160-BC0B-8A45-9B62-03A65CE74A73}"/>
              </a:ext>
            </a:extLst>
          </p:cNvPr>
          <p:cNvSpPr>
            <a:spLocks noGrp="1"/>
          </p:cNvSpPr>
          <p:nvPr>
            <p:ph type="pic" idx="14"/>
          </p:nvPr>
        </p:nvSpPr>
        <p:spPr>
          <a:xfrm>
            <a:off x="544945" y="1511588"/>
            <a:ext cx="11115964" cy="5346411"/>
          </a:xfrm>
          <a:solidFill>
            <a:schemeClr val="bg1">
              <a:lumMod val="95000"/>
            </a:schemeClr>
          </a:solid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
        <p:nvSpPr>
          <p:cNvPr id="8" name="Tekstin paikkamerkki 7">
            <a:extLst>
              <a:ext uri="{FF2B5EF4-FFF2-40B4-BE49-F238E27FC236}">
                <a16:creationId xmlns:a16="http://schemas.microsoft.com/office/drawing/2014/main" id="{735D83A4-E35A-4553-E122-8A0A9377E9BD}"/>
              </a:ext>
            </a:extLst>
          </p:cNvPr>
          <p:cNvSpPr>
            <a:spLocks noGrp="1"/>
          </p:cNvSpPr>
          <p:nvPr>
            <p:ph type="body" sz="quarter" idx="13" hasCustomPrompt="1"/>
          </p:nvPr>
        </p:nvSpPr>
        <p:spPr>
          <a:xfrm>
            <a:off x="5481782" y="520847"/>
            <a:ext cx="6163370" cy="820406"/>
          </a:xfrm>
        </p:spPr>
        <p:txBody>
          <a:bodyPr/>
          <a:lstStyle>
            <a:lvl1pPr marL="0" indent="0">
              <a:lnSpc>
                <a:spcPct val="110000"/>
              </a:lnSpc>
              <a:spcBef>
                <a:spcPts val="0"/>
              </a:spcBef>
              <a:buNone/>
              <a:defRPr sz="1500">
                <a:latin typeface="+mj-lt"/>
              </a:defRPr>
            </a:lvl1pPr>
            <a:lvl2pPr marL="268287" indent="0">
              <a:buNone/>
              <a:defRPr/>
            </a:lvl2pPr>
          </a:lstStyle>
          <a:p>
            <a:pPr lvl="0"/>
            <a:r>
              <a:rPr lang="fi-FI" dirty="0"/>
              <a:t>Lisää lisäinfo tai kuvateksti</a:t>
            </a:r>
          </a:p>
        </p:txBody>
      </p:sp>
      <p:sp>
        <p:nvSpPr>
          <p:cNvPr id="10" name="Otsikko 9">
            <a:extLst>
              <a:ext uri="{FF2B5EF4-FFF2-40B4-BE49-F238E27FC236}">
                <a16:creationId xmlns:a16="http://schemas.microsoft.com/office/drawing/2014/main" id="{07525F63-4B11-DD18-A231-CF007AD08B4D}"/>
              </a:ext>
            </a:extLst>
          </p:cNvPr>
          <p:cNvSpPr>
            <a:spLocks noGrp="1"/>
          </p:cNvSpPr>
          <p:nvPr>
            <p:ph type="title" hasCustomPrompt="1"/>
          </p:nvPr>
        </p:nvSpPr>
        <p:spPr>
          <a:xfrm>
            <a:off x="546848" y="541959"/>
            <a:ext cx="4560861" cy="820406"/>
          </a:xfrm>
        </p:spPr>
        <p:txBody>
          <a:bodyPr/>
          <a:lstStyle/>
          <a:p>
            <a:r>
              <a:rPr lang="fi-FI" noProof="0" dirty="0"/>
              <a:t>Lisää otsikko tähän</a:t>
            </a:r>
            <a:endParaRPr lang="fi-FI" dirty="0"/>
          </a:p>
        </p:txBody>
      </p:sp>
    </p:spTree>
    <p:extLst>
      <p:ext uri="{BB962C8B-B14F-4D97-AF65-F5344CB8AC3E}">
        <p14:creationId xmlns:p14="http://schemas.microsoft.com/office/powerpoint/2010/main" val="4010256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E6B77160-BC0B-8A45-9B62-03A65CE74A73}"/>
              </a:ext>
            </a:extLst>
          </p:cNvPr>
          <p:cNvSpPr>
            <a:spLocks noGrp="1"/>
          </p:cNvSpPr>
          <p:nvPr>
            <p:ph type="pic" idx="14"/>
          </p:nvPr>
        </p:nvSpPr>
        <p:spPr>
          <a:xfrm>
            <a:off x="544945" y="0"/>
            <a:ext cx="11115964" cy="6857999"/>
          </a:xfrm>
          <a:solidFill>
            <a:schemeClr val="bg1">
              <a:lumMod val="95000"/>
            </a:schemeClr>
          </a:solid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Tree>
    <p:extLst>
      <p:ext uri="{BB962C8B-B14F-4D97-AF65-F5344CB8AC3E}">
        <p14:creationId xmlns:p14="http://schemas.microsoft.com/office/powerpoint/2010/main" val="2444610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sto tai lainaus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a:xfrm>
            <a:off x="546848" y="475673"/>
            <a:ext cx="11102787" cy="2953327"/>
          </a:xfrm>
        </p:spPr>
        <p:txBody>
          <a:bodyPr/>
          <a:lstStyle>
            <a:lvl1pPr>
              <a:lnSpc>
                <a:spcPct val="95000"/>
              </a:lnSpc>
              <a:defRPr sz="3500" b="0" cap="none" baseline="0">
                <a:latin typeface="+mn-lt"/>
              </a:defRPr>
            </a:lvl1pPr>
          </a:lstStyle>
          <a:p>
            <a:r>
              <a:rPr lang="fi-FI" noProof="0" dirty="0"/>
              <a:t>Lisää teksti tai lainaus tähän</a:t>
            </a:r>
            <a:endParaRPr lang="fi-FI" dirty="0"/>
          </a:p>
        </p:txBody>
      </p:sp>
      <p:sp>
        <p:nvSpPr>
          <p:cNvPr id="9" name="Tekstin paikkamerkki 8">
            <a:extLst>
              <a:ext uri="{FF2B5EF4-FFF2-40B4-BE49-F238E27FC236}">
                <a16:creationId xmlns:a16="http://schemas.microsoft.com/office/drawing/2014/main" id="{39FA2FB2-71D3-E065-566C-BCBD06ED7540}"/>
              </a:ext>
            </a:extLst>
          </p:cNvPr>
          <p:cNvSpPr>
            <a:spLocks noGrp="1"/>
          </p:cNvSpPr>
          <p:nvPr>
            <p:ph type="body" sz="quarter" idx="13" hasCustomPrompt="1"/>
          </p:nvPr>
        </p:nvSpPr>
        <p:spPr>
          <a:xfrm>
            <a:off x="546100" y="5019964"/>
            <a:ext cx="5549900" cy="835891"/>
          </a:xfrm>
        </p:spPr>
        <p:txBody>
          <a:bodyPr/>
          <a:lstStyle>
            <a:lvl1pPr marL="0" indent="0">
              <a:lnSpc>
                <a:spcPct val="110000"/>
              </a:lnSpc>
              <a:spcBef>
                <a:spcPts val="0"/>
              </a:spcBef>
              <a:buNone/>
              <a:defRPr sz="1500" b="1">
                <a:latin typeface="+mj-lt"/>
              </a:defRPr>
            </a:lvl1pPr>
            <a:lvl2pPr marL="268287" indent="0">
              <a:buNone/>
              <a:defRPr/>
            </a:lvl2pPr>
          </a:lstStyle>
          <a:p>
            <a:pPr lvl="0"/>
            <a:r>
              <a:rPr lang="fi-FI" dirty="0"/>
              <a:t>Lisää nimi ja titteli</a:t>
            </a:r>
          </a:p>
        </p:txBody>
      </p:sp>
    </p:spTree>
    <p:extLst>
      <p:ext uri="{BB962C8B-B14F-4D97-AF65-F5344CB8AC3E}">
        <p14:creationId xmlns:p14="http://schemas.microsoft.com/office/powerpoint/2010/main" val="32476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sivu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Kuva 1" descr="Kuva, joka sisältää kohteen teksti, juliste, Fontti, graafinen suunnittelu&#10;&#10;Tekoälyn generoima sisältö voi olla virheellistä.">
            <a:extLst>
              <a:ext uri="{FF2B5EF4-FFF2-40B4-BE49-F238E27FC236}">
                <a16:creationId xmlns:a16="http://schemas.microsoft.com/office/drawing/2014/main" id="{7DC5D8B3-0E60-D729-B5AF-A233682FD9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08000" y="2502975"/>
            <a:ext cx="2376000" cy="1871100"/>
          </a:xfrm>
          <a:prstGeom prst="rect">
            <a:avLst/>
          </a:prstGeom>
        </p:spPr>
      </p:pic>
    </p:spTree>
    <p:extLst>
      <p:ext uri="{BB962C8B-B14F-4D97-AF65-F5344CB8AC3E}">
        <p14:creationId xmlns:p14="http://schemas.microsoft.com/office/powerpoint/2010/main" val="2711512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osto tai lainaus 2">
    <p:bg>
      <p:bgPr>
        <a:solidFill>
          <a:srgbClr val="C3C38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a:xfrm>
            <a:off x="546848" y="475673"/>
            <a:ext cx="11102787" cy="2953327"/>
          </a:xfrm>
        </p:spPr>
        <p:txBody>
          <a:bodyPr/>
          <a:lstStyle>
            <a:lvl1pPr>
              <a:lnSpc>
                <a:spcPct val="95000"/>
              </a:lnSpc>
              <a:defRPr sz="3500" b="0" cap="none" baseline="0">
                <a:latin typeface="+mn-lt"/>
              </a:defRPr>
            </a:lvl1pPr>
          </a:lstStyle>
          <a:p>
            <a:r>
              <a:rPr lang="fi-FI" noProof="0" dirty="0"/>
              <a:t>Lisää teksti tai lainaus tähän</a:t>
            </a:r>
            <a:endParaRPr lang="fi-FI" dirty="0"/>
          </a:p>
        </p:txBody>
      </p:sp>
      <p:sp>
        <p:nvSpPr>
          <p:cNvPr id="9" name="Tekstin paikkamerkki 8">
            <a:extLst>
              <a:ext uri="{FF2B5EF4-FFF2-40B4-BE49-F238E27FC236}">
                <a16:creationId xmlns:a16="http://schemas.microsoft.com/office/drawing/2014/main" id="{39FA2FB2-71D3-E065-566C-BCBD06ED7540}"/>
              </a:ext>
            </a:extLst>
          </p:cNvPr>
          <p:cNvSpPr>
            <a:spLocks noGrp="1"/>
          </p:cNvSpPr>
          <p:nvPr>
            <p:ph type="body" sz="quarter" idx="13" hasCustomPrompt="1"/>
          </p:nvPr>
        </p:nvSpPr>
        <p:spPr>
          <a:xfrm>
            <a:off x="546100" y="5019964"/>
            <a:ext cx="5549900" cy="835891"/>
          </a:xfrm>
        </p:spPr>
        <p:txBody>
          <a:bodyPr/>
          <a:lstStyle>
            <a:lvl1pPr marL="0" indent="0">
              <a:lnSpc>
                <a:spcPct val="110000"/>
              </a:lnSpc>
              <a:spcBef>
                <a:spcPts val="0"/>
              </a:spcBef>
              <a:buNone/>
              <a:defRPr sz="1500" b="1">
                <a:latin typeface="+mj-lt"/>
              </a:defRPr>
            </a:lvl1pPr>
            <a:lvl2pPr marL="268287" indent="0">
              <a:buNone/>
              <a:defRPr/>
            </a:lvl2pPr>
          </a:lstStyle>
          <a:p>
            <a:pPr lvl="0"/>
            <a:r>
              <a:rPr lang="fi-FI" dirty="0"/>
              <a:t>Lisää nimi ja titteli</a:t>
            </a:r>
          </a:p>
        </p:txBody>
      </p:sp>
    </p:spTree>
    <p:extLst>
      <p:ext uri="{BB962C8B-B14F-4D97-AF65-F5344CB8AC3E}">
        <p14:creationId xmlns:p14="http://schemas.microsoft.com/office/powerpoint/2010/main" val="3730701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osto tai lainaus 3">
    <p:bg>
      <p:bgPr>
        <a:solidFill>
          <a:srgbClr val="7D4B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a:xfrm>
            <a:off x="546848" y="475673"/>
            <a:ext cx="11102787" cy="2953327"/>
          </a:xfrm>
        </p:spPr>
        <p:txBody>
          <a:bodyPr/>
          <a:lstStyle>
            <a:lvl1pPr>
              <a:lnSpc>
                <a:spcPct val="95000"/>
              </a:lnSpc>
              <a:defRPr sz="3500" b="0" cap="none" baseline="0">
                <a:solidFill>
                  <a:srgbClr val="D8CCC2"/>
                </a:solidFill>
                <a:latin typeface="+mn-lt"/>
              </a:defRPr>
            </a:lvl1pPr>
          </a:lstStyle>
          <a:p>
            <a:r>
              <a:rPr lang="fi-FI" noProof="0" dirty="0"/>
              <a:t>Lisää teksti tai lainaus tähän</a:t>
            </a:r>
            <a:endParaRPr lang="fi-FI" dirty="0"/>
          </a:p>
        </p:txBody>
      </p:sp>
      <p:sp>
        <p:nvSpPr>
          <p:cNvPr id="9" name="Tekstin paikkamerkki 8">
            <a:extLst>
              <a:ext uri="{FF2B5EF4-FFF2-40B4-BE49-F238E27FC236}">
                <a16:creationId xmlns:a16="http://schemas.microsoft.com/office/drawing/2014/main" id="{39FA2FB2-71D3-E065-566C-BCBD06ED7540}"/>
              </a:ext>
            </a:extLst>
          </p:cNvPr>
          <p:cNvSpPr>
            <a:spLocks noGrp="1"/>
          </p:cNvSpPr>
          <p:nvPr>
            <p:ph type="body" sz="quarter" idx="13" hasCustomPrompt="1"/>
          </p:nvPr>
        </p:nvSpPr>
        <p:spPr>
          <a:xfrm>
            <a:off x="546100" y="5019964"/>
            <a:ext cx="5549900" cy="835891"/>
          </a:xfrm>
        </p:spPr>
        <p:txBody>
          <a:bodyPr/>
          <a:lstStyle>
            <a:lvl1pPr marL="0" indent="0">
              <a:lnSpc>
                <a:spcPct val="110000"/>
              </a:lnSpc>
              <a:spcBef>
                <a:spcPts val="0"/>
              </a:spcBef>
              <a:buNone/>
              <a:defRPr sz="1500" b="1">
                <a:solidFill>
                  <a:srgbClr val="D8CCC2"/>
                </a:solidFill>
                <a:latin typeface="+mj-lt"/>
              </a:defRPr>
            </a:lvl1pPr>
            <a:lvl2pPr marL="268287" indent="0">
              <a:buNone/>
              <a:defRPr/>
            </a:lvl2pPr>
          </a:lstStyle>
          <a:p>
            <a:pPr lvl="0"/>
            <a:r>
              <a:rPr lang="fi-FI" dirty="0"/>
              <a:t>Lisää nimi ja titteli</a:t>
            </a:r>
          </a:p>
        </p:txBody>
      </p:sp>
    </p:spTree>
    <p:extLst>
      <p:ext uri="{BB962C8B-B14F-4D97-AF65-F5344CB8AC3E}">
        <p14:creationId xmlns:p14="http://schemas.microsoft.com/office/powerpoint/2010/main" val="2691218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Osan välilehti 1">
    <p:bg>
      <p:bgPr>
        <a:solidFill>
          <a:srgbClr val="4A6067"/>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1CB72-93B2-3BCF-2A37-ADA408EBB6FE}"/>
              </a:ext>
            </a:extLst>
          </p:cNvPr>
          <p:cNvSpPr>
            <a:spLocks noGrp="1"/>
          </p:cNvSpPr>
          <p:nvPr>
            <p:ph type="title" hasCustomPrompt="1"/>
          </p:nvPr>
        </p:nvSpPr>
        <p:spPr>
          <a:xfrm>
            <a:off x="831850" y="2530763"/>
            <a:ext cx="10515600" cy="2050184"/>
          </a:xfrm>
        </p:spPr>
        <p:txBody>
          <a:bodyPr anchor="ctr" anchorCtr="0">
            <a:normAutofit/>
          </a:bodyPr>
          <a:lstStyle>
            <a:lvl1pPr algn="ctr">
              <a:lnSpc>
                <a:spcPct val="80000"/>
              </a:lnSpc>
              <a:defRPr sz="5200" b="0">
                <a:solidFill>
                  <a:srgbClr val="D8CCC2"/>
                </a:solidFill>
              </a:defRPr>
            </a:lvl1pPr>
          </a:lstStyle>
          <a:p>
            <a:r>
              <a:rPr lang="fi-FI" noProof="0" dirty="0"/>
              <a:t>Lisää otsikko tähän</a:t>
            </a:r>
            <a:endParaRPr lang="fi-FI" dirty="0"/>
          </a:p>
        </p:txBody>
      </p:sp>
    </p:spTree>
    <p:extLst>
      <p:ext uri="{BB962C8B-B14F-4D97-AF65-F5344CB8AC3E}">
        <p14:creationId xmlns:p14="http://schemas.microsoft.com/office/powerpoint/2010/main" val="1252377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Osan välilehti 2">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1CB72-93B2-3BCF-2A37-ADA408EBB6FE}"/>
              </a:ext>
            </a:extLst>
          </p:cNvPr>
          <p:cNvSpPr>
            <a:spLocks noGrp="1"/>
          </p:cNvSpPr>
          <p:nvPr>
            <p:ph type="title" hasCustomPrompt="1"/>
          </p:nvPr>
        </p:nvSpPr>
        <p:spPr>
          <a:xfrm>
            <a:off x="831850" y="2530763"/>
            <a:ext cx="10515600" cy="2050184"/>
          </a:xfrm>
        </p:spPr>
        <p:txBody>
          <a:bodyPr anchor="ctr" anchorCtr="0">
            <a:normAutofit/>
          </a:bodyPr>
          <a:lstStyle>
            <a:lvl1pPr algn="ctr">
              <a:lnSpc>
                <a:spcPct val="80000"/>
              </a:lnSpc>
              <a:defRPr sz="5200" b="0">
                <a:solidFill>
                  <a:srgbClr val="D8CCC2"/>
                </a:solidFill>
              </a:defRPr>
            </a:lvl1pPr>
          </a:lstStyle>
          <a:p>
            <a:r>
              <a:rPr lang="fi-FI" noProof="0" dirty="0"/>
              <a:t>Lisää otsikko tähän</a:t>
            </a:r>
            <a:endParaRPr lang="fi-FI" dirty="0"/>
          </a:p>
        </p:txBody>
      </p:sp>
    </p:spTree>
    <p:extLst>
      <p:ext uri="{BB962C8B-B14F-4D97-AF65-F5344CB8AC3E}">
        <p14:creationId xmlns:p14="http://schemas.microsoft.com/office/powerpoint/2010/main" val="1826107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Osan välilehti 3">
    <p:bg>
      <p:bgPr>
        <a:solidFill>
          <a:srgbClr val="C3C38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1CB72-93B2-3BCF-2A37-ADA408EBB6FE}"/>
              </a:ext>
            </a:extLst>
          </p:cNvPr>
          <p:cNvSpPr>
            <a:spLocks noGrp="1"/>
          </p:cNvSpPr>
          <p:nvPr>
            <p:ph type="title" hasCustomPrompt="1"/>
          </p:nvPr>
        </p:nvSpPr>
        <p:spPr>
          <a:xfrm>
            <a:off x="831850" y="2530763"/>
            <a:ext cx="10515600" cy="2050184"/>
          </a:xfrm>
        </p:spPr>
        <p:txBody>
          <a:bodyPr anchor="ctr" anchorCtr="0">
            <a:normAutofit/>
          </a:bodyPr>
          <a:lstStyle>
            <a:lvl1pPr algn="ctr">
              <a:lnSpc>
                <a:spcPct val="80000"/>
              </a:lnSpc>
              <a:defRPr sz="5200" b="0">
                <a:solidFill>
                  <a:srgbClr val="4A6067"/>
                </a:solidFill>
              </a:defRPr>
            </a:lvl1pPr>
          </a:lstStyle>
          <a:p>
            <a:r>
              <a:rPr lang="fi-FI" noProof="0" dirty="0"/>
              <a:t>Lisää otsikko tähän</a:t>
            </a:r>
            <a:endParaRPr lang="fi-FI" dirty="0"/>
          </a:p>
        </p:txBody>
      </p:sp>
    </p:spTree>
    <p:extLst>
      <p:ext uri="{BB962C8B-B14F-4D97-AF65-F5344CB8AC3E}">
        <p14:creationId xmlns:p14="http://schemas.microsoft.com/office/powerpoint/2010/main" val="4046274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san välilehti 4">
    <p:bg>
      <p:bgPr>
        <a:solidFill>
          <a:srgbClr val="7D4B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1CB72-93B2-3BCF-2A37-ADA408EBB6FE}"/>
              </a:ext>
            </a:extLst>
          </p:cNvPr>
          <p:cNvSpPr>
            <a:spLocks noGrp="1"/>
          </p:cNvSpPr>
          <p:nvPr>
            <p:ph type="title" hasCustomPrompt="1"/>
          </p:nvPr>
        </p:nvSpPr>
        <p:spPr>
          <a:xfrm>
            <a:off x="831850" y="2530763"/>
            <a:ext cx="10515600" cy="2050184"/>
          </a:xfrm>
        </p:spPr>
        <p:txBody>
          <a:bodyPr anchor="ctr" anchorCtr="0">
            <a:normAutofit/>
          </a:bodyPr>
          <a:lstStyle>
            <a:lvl1pPr algn="ctr">
              <a:lnSpc>
                <a:spcPct val="80000"/>
              </a:lnSpc>
              <a:defRPr sz="5200" b="0">
                <a:solidFill>
                  <a:srgbClr val="D8CCC2"/>
                </a:solidFill>
              </a:defRPr>
            </a:lvl1pPr>
          </a:lstStyle>
          <a:p>
            <a:r>
              <a:rPr lang="fi-FI" noProof="0" dirty="0"/>
              <a:t>Lisää otsikko tähän</a:t>
            </a:r>
            <a:endParaRPr lang="fi-FI" dirty="0"/>
          </a:p>
        </p:txBody>
      </p:sp>
    </p:spTree>
    <p:extLst>
      <p:ext uri="{BB962C8B-B14F-4D97-AF65-F5344CB8AC3E}">
        <p14:creationId xmlns:p14="http://schemas.microsoft.com/office/powerpoint/2010/main" val="2861883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san välilehti 5 tausta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1CB72-93B2-3BCF-2A37-ADA408EBB6FE}"/>
              </a:ext>
            </a:extLst>
          </p:cNvPr>
          <p:cNvSpPr>
            <a:spLocks noGrp="1"/>
          </p:cNvSpPr>
          <p:nvPr>
            <p:ph type="title" hasCustomPrompt="1"/>
          </p:nvPr>
        </p:nvSpPr>
        <p:spPr>
          <a:xfrm>
            <a:off x="831850" y="2530763"/>
            <a:ext cx="10515600" cy="2050184"/>
          </a:xfrm>
        </p:spPr>
        <p:txBody>
          <a:bodyPr anchor="ctr" anchorCtr="0">
            <a:normAutofit/>
          </a:bodyPr>
          <a:lstStyle>
            <a:lvl1pPr algn="ctr">
              <a:lnSpc>
                <a:spcPct val="80000"/>
              </a:lnSpc>
              <a:defRPr sz="5200" b="0">
                <a:solidFill>
                  <a:srgbClr val="D8CCC2"/>
                </a:solidFill>
              </a:defRPr>
            </a:lvl1pPr>
          </a:lstStyle>
          <a:p>
            <a:r>
              <a:rPr lang="fi-FI" noProof="0" dirty="0"/>
              <a:t>Lisää otsikko tähän</a:t>
            </a:r>
            <a:endParaRPr lang="fi-FI" dirty="0"/>
          </a:p>
        </p:txBody>
      </p:sp>
    </p:spTree>
    <p:extLst>
      <p:ext uri="{BB962C8B-B14F-4D97-AF65-F5344CB8AC3E}">
        <p14:creationId xmlns:p14="http://schemas.microsoft.com/office/powerpoint/2010/main" val="254226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san välilehti 6 tausta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1CB72-93B2-3BCF-2A37-ADA408EBB6FE}"/>
              </a:ext>
            </a:extLst>
          </p:cNvPr>
          <p:cNvSpPr>
            <a:spLocks noGrp="1"/>
          </p:cNvSpPr>
          <p:nvPr>
            <p:ph type="title" hasCustomPrompt="1"/>
          </p:nvPr>
        </p:nvSpPr>
        <p:spPr>
          <a:xfrm>
            <a:off x="831850" y="2530763"/>
            <a:ext cx="10515600" cy="2050184"/>
          </a:xfrm>
        </p:spPr>
        <p:txBody>
          <a:bodyPr anchor="ctr" anchorCtr="0">
            <a:normAutofit/>
          </a:bodyPr>
          <a:lstStyle>
            <a:lvl1pPr algn="ctr">
              <a:lnSpc>
                <a:spcPct val="80000"/>
              </a:lnSpc>
              <a:defRPr sz="5200" b="0">
                <a:solidFill>
                  <a:srgbClr val="D8CCC2"/>
                </a:solidFill>
              </a:defRPr>
            </a:lvl1pPr>
          </a:lstStyle>
          <a:p>
            <a:r>
              <a:rPr lang="fi-FI" noProof="0" dirty="0"/>
              <a:t>Lisää otsikko tähän</a:t>
            </a:r>
            <a:endParaRPr lang="fi-FI" dirty="0"/>
          </a:p>
        </p:txBody>
      </p:sp>
    </p:spTree>
    <p:extLst>
      <p:ext uri="{BB962C8B-B14F-4D97-AF65-F5344CB8AC3E}">
        <p14:creationId xmlns:p14="http://schemas.microsoft.com/office/powerpoint/2010/main" val="2191117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p:txBody>
          <a:bodyPr/>
          <a:lstStyle/>
          <a:p>
            <a:r>
              <a:rPr lang="fi-FI" noProof="0" dirty="0"/>
              <a:t>Lisää otsikko tähän</a:t>
            </a:r>
            <a:endParaRPr lang="fi-FI" dirty="0"/>
          </a:p>
        </p:txBody>
      </p:sp>
      <p:sp>
        <p:nvSpPr>
          <p:cNvPr id="3" name="Päivämäärän paikkamerkki 2">
            <a:extLst>
              <a:ext uri="{FF2B5EF4-FFF2-40B4-BE49-F238E27FC236}">
                <a16:creationId xmlns:a16="http://schemas.microsoft.com/office/drawing/2014/main" id="{D578D70D-BDCB-6760-53A0-F579D88A6E22}"/>
              </a:ext>
            </a:extLst>
          </p:cNvPr>
          <p:cNvSpPr>
            <a:spLocks noGrp="1"/>
          </p:cNvSpPr>
          <p:nvPr>
            <p:ph type="dt" sz="half" idx="10"/>
          </p:nvPr>
        </p:nvSpPr>
        <p:spPr/>
        <p:txBody>
          <a:bodyPr/>
          <a:lstStyle/>
          <a:p>
            <a:fld id="{38C7877E-6AB8-4C87-B01D-4182D8FBDFB8}" type="datetime1">
              <a:rPr lang="fi-FI" smtClean="0"/>
              <a:t>5.2.2026</a:t>
            </a:fld>
            <a:endParaRPr lang="fi-FI"/>
          </a:p>
        </p:txBody>
      </p:sp>
      <p:sp>
        <p:nvSpPr>
          <p:cNvPr id="4" name="Alatunnisteen paikkamerkki 3">
            <a:extLst>
              <a:ext uri="{FF2B5EF4-FFF2-40B4-BE49-F238E27FC236}">
                <a16:creationId xmlns:a16="http://schemas.microsoft.com/office/drawing/2014/main" id="{6E10CE78-8059-2B3E-9EBA-941FBDB34E3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C13920F-BD41-42FD-DCC1-1BB304B27A95}"/>
              </a:ext>
            </a:extLst>
          </p:cNvPr>
          <p:cNvSpPr>
            <a:spLocks noGrp="1"/>
          </p:cNvSpPr>
          <p:nvPr>
            <p:ph type="sldNum" sz="quarter" idx="12"/>
          </p:nvPr>
        </p:nvSpPr>
        <p:spPr/>
        <p:txBody>
          <a:bodyPr/>
          <a:lstStyle/>
          <a:p>
            <a:fld id="{9F89CF4B-6BB2-4C8F-83F6-6A8F61ACBFF0}" type="slidenum">
              <a:rPr lang="fi-FI" smtClean="0"/>
              <a:t>‹#›</a:t>
            </a:fld>
            <a:endParaRPr lang="fi-FI"/>
          </a:p>
        </p:txBody>
      </p:sp>
    </p:spTree>
    <p:extLst>
      <p:ext uri="{BB962C8B-B14F-4D97-AF65-F5344CB8AC3E}">
        <p14:creationId xmlns:p14="http://schemas.microsoft.com/office/powerpoint/2010/main" val="2155789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404D8B1-CF88-2C9F-3E9B-A46422814046}"/>
              </a:ext>
            </a:extLst>
          </p:cNvPr>
          <p:cNvSpPr>
            <a:spLocks noGrp="1"/>
          </p:cNvSpPr>
          <p:nvPr>
            <p:ph type="dt" sz="half" idx="10"/>
          </p:nvPr>
        </p:nvSpPr>
        <p:spPr/>
        <p:txBody>
          <a:bodyPr/>
          <a:lstStyle/>
          <a:p>
            <a:fld id="{551CD8CE-50B2-4C95-92DC-6F85DA4A6B91}" type="datetime1">
              <a:rPr lang="fi-FI" smtClean="0"/>
              <a:t>5.2.2026</a:t>
            </a:fld>
            <a:endParaRPr lang="fi-FI"/>
          </a:p>
        </p:txBody>
      </p:sp>
      <p:sp>
        <p:nvSpPr>
          <p:cNvPr id="3" name="Alatunnisteen paikkamerkki 2">
            <a:extLst>
              <a:ext uri="{FF2B5EF4-FFF2-40B4-BE49-F238E27FC236}">
                <a16:creationId xmlns:a16="http://schemas.microsoft.com/office/drawing/2014/main" id="{3228D5DC-AD05-8684-02A4-641E98DE49D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1E10999-63B1-4C85-DA1D-F5B226317315}"/>
              </a:ext>
            </a:extLst>
          </p:cNvPr>
          <p:cNvSpPr>
            <a:spLocks noGrp="1"/>
          </p:cNvSpPr>
          <p:nvPr>
            <p:ph type="sldNum" sz="quarter" idx="12"/>
          </p:nvPr>
        </p:nvSpPr>
        <p:spPr/>
        <p:txBody>
          <a:bodyPr/>
          <a:lstStyle/>
          <a:p>
            <a:fld id="{9F89CF4B-6BB2-4C8F-83F6-6A8F61ACBFF0}" type="slidenum">
              <a:rPr lang="fi-FI" smtClean="0"/>
              <a:t>‹#›</a:t>
            </a:fld>
            <a:endParaRPr lang="fi-FI"/>
          </a:p>
        </p:txBody>
      </p:sp>
    </p:spTree>
    <p:extLst>
      <p:ext uri="{BB962C8B-B14F-4D97-AF65-F5344CB8AC3E}">
        <p14:creationId xmlns:p14="http://schemas.microsoft.com/office/powerpoint/2010/main" val="248056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Otsikkosivu 1">
    <p:bg>
      <p:bgPr>
        <a:solidFill>
          <a:srgbClr val="4A6067"/>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33399" y="609745"/>
            <a:ext cx="10014527" cy="2105746"/>
          </a:xfrm>
        </p:spPr>
        <p:txBody>
          <a:bodyPr anchor="t" anchorCtr="0"/>
          <a:lstStyle>
            <a:lvl1pPr algn="l">
              <a:lnSpc>
                <a:spcPct val="80000"/>
              </a:lnSpc>
              <a:defRPr sz="5200" b="0">
                <a:solidFill>
                  <a:srgbClr val="D8CCC2"/>
                </a:solidFill>
              </a:defRPr>
            </a:lvl1pPr>
          </a:lstStyle>
          <a:p>
            <a:r>
              <a:rPr lang="fi-FI" noProof="0" dirty="0"/>
              <a:t>Lisää otsikko tähän</a:t>
            </a:r>
            <a:endParaRPr lang="fi-FI" dirty="0"/>
          </a:p>
        </p:txBody>
      </p:sp>
      <p:sp>
        <p:nvSpPr>
          <p:cNvPr id="3" name="Alaotsikko 2">
            <a:extLst>
              <a:ext uri="{FF2B5EF4-FFF2-40B4-BE49-F238E27FC236}">
                <a16:creationId xmlns:a16="http://schemas.microsoft.com/office/drawing/2014/main" id="{1EE9A803-11E6-F81B-463E-62F83BE593F6}"/>
              </a:ext>
            </a:extLst>
          </p:cNvPr>
          <p:cNvSpPr>
            <a:spLocks noGrp="1"/>
          </p:cNvSpPr>
          <p:nvPr>
            <p:ph type="subTitle" idx="1" hasCustomPrompt="1"/>
          </p:nvPr>
        </p:nvSpPr>
        <p:spPr>
          <a:xfrm>
            <a:off x="533400" y="2789240"/>
            <a:ext cx="10014526" cy="1062325"/>
          </a:xfrm>
        </p:spPr>
        <p:txBody>
          <a:bodyPr anchor="t" anchorCtr="0"/>
          <a:lstStyle>
            <a:lvl1pPr marL="0" indent="0" algn="l">
              <a:lnSpc>
                <a:spcPct val="100000"/>
              </a:lnSpc>
              <a:spcBef>
                <a:spcPts val="0"/>
              </a:spcBef>
              <a:buNone/>
              <a:defRPr sz="1800" b="1">
                <a:solidFill>
                  <a:srgbClr val="D8CCC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esittäjän nimi, selite ja päiväys tähän</a:t>
            </a:r>
          </a:p>
        </p:txBody>
      </p:sp>
      <p:pic>
        <p:nvPicPr>
          <p:cNvPr id="12" name="Kuva 11" descr="Kuva, joka sisältää kohteen siluetti, taide, kuvitus&#10;&#10;Kuvaus luotu automaattisesti">
            <a:extLst>
              <a:ext uri="{FF2B5EF4-FFF2-40B4-BE49-F238E27FC236}">
                <a16:creationId xmlns:a16="http://schemas.microsoft.com/office/drawing/2014/main" id="{9890E976-85D9-E9C7-853F-8665ACE3F9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0202" y="5570537"/>
            <a:ext cx="342397" cy="750231"/>
          </a:xfrm>
          <a:prstGeom prst="rect">
            <a:avLst/>
          </a:prstGeom>
        </p:spPr>
      </p:pic>
      <p:pic>
        <p:nvPicPr>
          <p:cNvPr id="14" name="Kuva 13" descr="Kuva, joka sisältää kohteen Fontti, typografia, teksti, Grafiikka&#10;&#10;Kuvaus luotu automaattisesti">
            <a:extLst>
              <a:ext uri="{FF2B5EF4-FFF2-40B4-BE49-F238E27FC236}">
                <a16:creationId xmlns:a16="http://schemas.microsoft.com/office/drawing/2014/main" id="{C5AE3851-B01A-2398-E7DB-DF6A792416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159" y="5893771"/>
            <a:ext cx="2670053" cy="432817"/>
          </a:xfrm>
          <a:prstGeom prst="rect">
            <a:avLst/>
          </a:prstGeom>
        </p:spPr>
      </p:pic>
    </p:spTree>
    <p:extLst>
      <p:ext uri="{BB962C8B-B14F-4D97-AF65-F5344CB8AC3E}">
        <p14:creationId xmlns:p14="http://schemas.microsoft.com/office/powerpoint/2010/main" val="41238384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5111778" y="2038266"/>
            <a:ext cx="6537857" cy="3681216"/>
          </a:xfrm>
        </p:spPr>
        <p:txBody>
          <a:bodyPr/>
          <a:lstStyle>
            <a:lvl1pPr marL="358775" indent="-358775">
              <a:spcBef>
                <a:spcPts val="1200"/>
              </a:spcBef>
              <a:buFont typeface="+mj-lt"/>
              <a:buAutoNum type="arabicPeriod"/>
              <a:defRPr sz="2700">
                <a:latin typeface="+mj-lt"/>
              </a:defRPr>
            </a:lvl1pPr>
            <a:lvl2pPr marL="539750" indent="-180975">
              <a:defRPr sz="1800">
                <a:latin typeface="+mj-lt"/>
              </a:defRPr>
            </a:lvl2pPr>
            <a:lvl3pPr>
              <a:defRPr sz="1800">
                <a:latin typeface="+mj-lt"/>
              </a:defRPr>
            </a:lvl3pPr>
            <a:lvl4pPr>
              <a:defRPr sz="1800"/>
            </a:lvl4pPr>
            <a:lvl5pPr>
              <a:defRPr sz="1800"/>
            </a:lvl5pPr>
          </a:lstStyle>
          <a:p>
            <a:pPr lvl="0"/>
            <a:r>
              <a:rPr lang="fi-FI" noProof="0" dirty="0"/>
              <a:t>Lisää ensimmäisen tason tekstiä tähän</a:t>
            </a:r>
          </a:p>
          <a:p>
            <a:pPr lvl="1"/>
            <a:r>
              <a:rPr lang="fi-FI" noProof="0" dirty="0"/>
              <a:t>Toisen tason teksti</a:t>
            </a:r>
          </a:p>
          <a:p>
            <a:pPr lvl="2"/>
            <a:r>
              <a:rPr lang="fi-FI" noProof="0" dirty="0"/>
              <a:t>Kolmannen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2D57E77E-68AB-4A64-B0B6-C53EC35C66C8}" type="datetime1">
              <a:rPr lang="fi-FI" smtClean="0"/>
              <a:t>5.2.2026</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Tree>
    <p:extLst>
      <p:ext uri="{BB962C8B-B14F-4D97-AF65-F5344CB8AC3E}">
        <p14:creationId xmlns:p14="http://schemas.microsoft.com/office/powerpoint/2010/main" val="885376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926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petus yhteystiedoilla 1">
    <p:bg>
      <p:bgPr>
        <a:solidFill>
          <a:srgbClr val="4A6067"/>
        </a:solidFill>
        <a:effectLst/>
      </p:bgPr>
    </p:bg>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8E003569-E6F4-5EF3-01A2-62A0E6010CD6}"/>
              </a:ext>
            </a:extLst>
          </p:cNvPr>
          <p:cNvSpPr>
            <a:spLocks noGrp="1"/>
          </p:cNvSpPr>
          <p:nvPr>
            <p:ph type="title" hasCustomPrompt="1"/>
          </p:nvPr>
        </p:nvSpPr>
        <p:spPr/>
        <p:txBody>
          <a:bodyPr/>
          <a:lstStyle>
            <a:lvl1pPr>
              <a:defRPr>
                <a:solidFill>
                  <a:srgbClr val="D8CCC2"/>
                </a:solidFill>
              </a:defRPr>
            </a:lvl1pPr>
          </a:lstStyle>
          <a:p>
            <a:r>
              <a:rPr lang="fi-FI" dirty="0"/>
              <a:t>LISÄÄ OTSIKKO TÄHÄN</a:t>
            </a:r>
          </a:p>
        </p:txBody>
      </p:sp>
      <p:sp>
        <p:nvSpPr>
          <p:cNvPr id="11" name="Tekstin paikkamerkki 9">
            <a:extLst>
              <a:ext uri="{FF2B5EF4-FFF2-40B4-BE49-F238E27FC236}">
                <a16:creationId xmlns:a16="http://schemas.microsoft.com/office/drawing/2014/main" id="{FCE0A96B-5D56-962D-6961-5F44D2574E54}"/>
              </a:ext>
            </a:extLst>
          </p:cNvPr>
          <p:cNvSpPr>
            <a:spLocks noGrp="1"/>
          </p:cNvSpPr>
          <p:nvPr>
            <p:ph type="body" sz="quarter" idx="11" hasCustomPrompt="1"/>
          </p:nvPr>
        </p:nvSpPr>
        <p:spPr>
          <a:xfrm>
            <a:off x="1792549" y="2023921"/>
            <a:ext cx="4303452" cy="955841"/>
          </a:xfrm>
        </p:spPr>
        <p:txBody>
          <a:bodyPr/>
          <a:lstStyle>
            <a:lvl1pPr marL="0" indent="0">
              <a:lnSpc>
                <a:spcPct val="95000"/>
              </a:lnSpc>
              <a:spcBef>
                <a:spcPts val="0"/>
              </a:spcBef>
              <a:buNone/>
              <a:defRPr sz="2000">
                <a:solidFill>
                  <a:srgbClr val="D8CCC2"/>
                </a:solidFill>
                <a:latin typeface="+mj-lt"/>
              </a:defRPr>
            </a:lvl1pPr>
          </a:lstStyle>
          <a:p>
            <a:pPr lvl="0"/>
            <a:r>
              <a:rPr lang="fi-FI" dirty="0"/>
              <a:t>Lisää yhteystiedot</a:t>
            </a:r>
          </a:p>
        </p:txBody>
      </p:sp>
      <p:sp>
        <p:nvSpPr>
          <p:cNvPr id="12" name="Tekstin paikkamerkki 9">
            <a:extLst>
              <a:ext uri="{FF2B5EF4-FFF2-40B4-BE49-F238E27FC236}">
                <a16:creationId xmlns:a16="http://schemas.microsoft.com/office/drawing/2014/main" id="{DA0823D5-D33A-6DF1-DD44-5A4912D32C8A}"/>
              </a:ext>
            </a:extLst>
          </p:cNvPr>
          <p:cNvSpPr>
            <a:spLocks noGrp="1"/>
          </p:cNvSpPr>
          <p:nvPr>
            <p:ph type="body" sz="quarter" idx="12" hasCustomPrompt="1"/>
          </p:nvPr>
        </p:nvSpPr>
        <p:spPr>
          <a:xfrm>
            <a:off x="1792549" y="3102094"/>
            <a:ext cx="4303452" cy="955841"/>
          </a:xfrm>
        </p:spPr>
        <p:txBody>
          <a:bodyPr/>
          <a:lstStyle>
            <a:lvl1pPr marL="0" indent="0">
              <a:lnSpc>
                <a:spcPct val="95000"/>
              </a:lnSpc>
              <a:spcBef>
                <a:spcPts val="0"/>
              </a:spcBef>
              <a:buNone/>
              <a:defRPr sz="2000">
                <a:solidFill>
                  <a:srgbClr val="D8CCC2"/>
                </a:solidFill>
                <a:latin typeface="+mj-lt"/>
              </a:defRPr>
            </a:lvl1pPr>
          </a:lstStyle>
          <a:p>
            <a:pPr lvl="0"/>
            <a:r>
              <a:rPr lang="fi-FI" dirty="0"/>
              <a:t>Lisää yhteystiedot</a:t>
            </a:r>
          </a:p>
        </p:txBody>
      </p:sp>
      <p:pic>
        <p:nvPicPr>
          <p:cNvPr id="13" name="Kuva 12" descr="Kuva, joka sisältää kohteen siluetti, taide, kuvitus&#10;&#10;Kuvaus luotu automaattisesti">
            <a:extLst>
              <a:ext uri="{FF2B5EF4-FFF2-40B4-BE49-F238E27FC236}">
                <a16:creationId xmlns:a16="http://schemas.microsoft.com/office/drawing/2014/main" id="{9938DF36-37FD-A8E3-5C6F-B1DCB7973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0202" y="5570537"/>
            <a:ext cx="342397" cy="750231"/>
          </a:xfrm>
          <a:prstGeom prst="rect">
            <a:avLst/>
          </a:prstGeom>
        </p:spPr>
      </p:pic>
      <p:pic>
        <p:nvPicPr>
          <p:cNvPr id="14" name="Kuva 13" descr="Kuva, joka sisältää kohteen Fontti, typografia, teksti, Grafiikka&#10;&#10;Kuvaus luotu automaattisesti">
            <a:extLst>
              <a:ext uri="{FF2B5EF4-FFF2-40B4-BE49-F238E27FC236}">
                <a16:creationId xmlns:a16="http://schemas.microsoft.com/office/drawing/2014/main" id="{4B9F4F45-6C0F-2692-9928-8050319387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159" y="5893771"/>
            <a:ext cx="2670053" cy="432817"/>
          </a:xfrm>
          <a:prstGeom prst="rect">
            <a:avLst/>
          </a:prstGeom>
        </p:spPr>
      </p:pic>
    </p:spTree>
    <p:extLst>
      <p:ext uri="{BB962C8B-B14F-4D97-AF65-F5344CB8AC3E}">
        <p14:creationId xmlns:p14="http://schemas.microsoft.com/office/powerpoint/2010/main" val="1884096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opetus yhteystiedoilla 2">
    <p:bg>
      <p:bgPr>
        <a:solidFill>
          <a:schemeClr val="tx2"/>
        </a:solidFill>
        <a:effectLst/>
      </p:bgPr>
    </p:bg>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8E003569-E6F4-5EF3-01A2-62A0E6010CD6}"/>
              </a:ext>
            </a:extLst>
          </p:cNvPr>
          <p:cNvSpPr>
            <a:spLocks noGrp="1"/>
          </p:cNvSpPr>
          <p:nvPr>
            <p:ph type="title" hasCustomPrompt="1"/>
          </p:nvPr>
        </p:nvSpPr>
        <p:spPr/>
        <p:txBody>
          <a:bodyPr/>
          <a:lstStyle>
            <a:lvl1pPr>
              <a:defRPr>
                <a:solidFill>
                  <a:srgbClr val="D8CCC2"/>
                </a:solidFill>
              </a:defRPr>
            </a:lvl1pPr>
          </a:lstStyle>
          <a:p>
            <a:r>
              <a:rPr lang="fi-FI" dirty="0"/>
              <a:t>LISÄÄ OTSIKKO TÄHÄN</a:t>
            </a:r>
          </a:p>
        </p:txBody>
      </p:sp>
      <p:sp>
        <p:nvSpPr>
          <p:cNvPr id="11" name="Tekstin paikkamerkki 9">
            <a:extLst>
              <a:ext uri="{FF2B5EF4-FFF2-40B4-BE49-F238E27FC236}">
                <a16:creationId xmlns:a16="http://schemas.microsoft.com/office/drawing/2014/main" id="{FCE0A96B-5D56-962D-6961-5F44D2574E54}"/>
              </a:ext>
            </a:extLst>
          </p:cNvPr>
          <p:cNvSpPr>
            <a:spLocks noGrp="1"/>
          </p:cNvSpPr>
          <p:nvPr>
            <p:ph type="body" sz="quarter" idx="11" hasCustomPrompt="1"/>
          </p:nvPr>
        </p:nvSpPr>
        <p:spPr>
          <a:xfrm>
            <a:off x="1792549" y="2023921"/>
            <a:ext cx="4303452" cy="955841"/>
          </a:xfrm>
        </p:spPr>
        <p:txBody>
          <a:bodyPr/>
          <a:lstStyle>
            <a:lvl1pPr marL="0" indent="0">
              <a:lnSpc>
                <a:spcPct val="95000"/>
              </a:lnSpc>
              <a:spcBef>
                <a:spcPts val="0"/>
              </a:spcBef>
              <a:buNone/>
              <a:defRPr sz="2000">
                <a:solidFill>
                  <a:srgbClr val="D8CCC2"/>
                </a:solidFill>
                <a:latin typeface="+mj-lt"/>
              </a:defRPr>
            </a:lvl1pPr>
          </a:lstStyle>
          <a:p>
            <a:pPr lvl="0"/>
            <a:r>
              <a:rPr lang="fi-FI" dirty="0"/>
              <a:t>Lisää yhteystiedot</a:t>
            </a:r>
          </a:p>
        </p:txBody>
      </p:sp>
      <p:sp>
        <p:nvSpPr>
          <p:cNvPr id="12" name="Tekstin paikkamerkki 9">
            <a:extLst>
              <a:ext uri="{FF2B5EF4-FFF2-40B4-BE49-F238E27FC236}">
                <a16:creationId xmlns:a16="http://schemas.microsoft.com/office/drawing/2014/main" id="{DA0823D5-D33A-6DF1-DD44-5A4912D32C8A}"/>
              </a:ext>
            </a:extLst>
          </p:cNvPr>
          <p:cNvSpPr>
            <a:spLocks noGrp="1"/>
          </p:cNvSpPr>
          <p:nvPr>
            <p:ph type="body" sz="quarter" idx="12" hasCustomPrompt="1"/>
          </p:nvPr>
        </p:nvSpPr>
        <p:spPr>
          <a:xfrm>
            <a:off x="1792549" y="3102094"/>
            <a:ext cx="4303452" cy="955841"/>
          </a:xfrm>
        </p:spPr>
        <p:txBody>
          <a:bodyPr/>
          <a:lstStyle>
            <a:lvl1pPr marL="0" indent="0">
              <a:lnSpc>
                <a:spcPct val="95000"/>
              </a:lnSpc>
              <a:spcBef>
                <a:spcPts val="0"/>
              </a:spcBef>
              <a:buNone/>
              <a:defRPr sz="2000">
                <a:solidFill>
                  <a:srgbClr val="D8CCC2"/>
                </a:solidFill>
                <a:latin typeface="+mj-lt"/>
              </a:defRPr>
            </a:lvl1pPr>
          </a:lstStyle>
          <a:p>
            <a:pPr lvl="0"/>
            <a:r>
              <a:rPr lang="fi-FI" dirty="0"/>
              <a:t>Lisää yhteystiedot</a:t>
            </a:r>
          </a:p>
        </p:txBody>
      </p:sp>
      <p:pic>
        <p:nvPicPr>
          <p:cNvPr id="13" name="Kuva 12" descr="Kuva, joka sisältää kohteen siluetti, taide, kuvitus&#10;&#10;Kuvaus luotu automaattisesti">
            <a:extLst>
              <a:ext uri="{FF2B5EF4-FFF2-40B4-BE49-F238E27FC236}">
                <a16:creationId xmlns:a16="http://schemas.microsoft.com/office/drawing/2014/main" id="{9938DF36-37FD-A8E3-5C6F-B1DCB7973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0202" y="5570537"/>
            <a:ext cx="342397" cy="750231"/>
          </a:xfrm>
          <a:prstGeom prst="rect">
            <a:avLst/>
          </a:prstGeom>
        </p:spPr>
      </p:pic>
      <p:pic>
        <p:nvPicPr>
          <p:cNvPr id="14" name="Kuva 13" descr="Kuva, joka sisältää kohteen Fontti, typografia, teksti, Grafiikka&#10;&#10;Kuvaus luotu automaattisesti">
            <a:extLst>
              <a:ext uri="{FF2B5EF4-FFF2-40B4-BE49-F238E27FC236}">
                <a16:creationId xmlns:a16="http://schemas.microsoft.com/office/drawing/2014/main" id="{4B9F4F45-6C0F-2692-9928-8050319387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159" y="5893771"/>
            <a:ext cx="2670053" cy="432817"/>
          </a:xfrm>
          <a:prstGeom prst="rect">
            <a:avLst/>
          </a:prstGeom>
        </p:spPr>
      </p:pic>
    </p:spTree>
    <p:extLst>
      <p:ext uri="{BB962C8B-B14F-4D97-AF65-F5344CB8AC3E}">
        <p14:creationId xmlns:p14="http://schemas.microsoft.com/office/powerpoint/2010/main" val="2431972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petus 1">
    <p:bg>
      <p:bgPr>
        <a:solidFill>
          <a:srgbClr val="4A6067"/>
        </a:solidFill>
        <a:effectLst/>
      </p:bgPr>
    </p:bg>
    <p:spTree>
      <p:nvGrpSpPr>
        <p:cNvPr id="1" name=""/>
        <p:cNvGrpSpPr/>
        <p:nvPr/>
      </p:nvGrpSpPr>
      <p:grpSpPr>
        <a:xfrm>
          <a:off x="0" y="0"/>
          <a:ext cx="0" cy="0"/>
          <a:chOff x="0" y="0"/>
          <a:chExt cx="0" cy="0"/>
        </a:xfrm>
      </p:grpSpPr>
      <p:pic>
        <p:nvPicPr>
          <p:cNvPr id="12" name="Kuva 11" descr="Kuva, joka sisältää kohteen Fontti, typografia, teksti, Grafiikka&#10;&#10;Kuvaus luotu automaattisesti">
            <a:extLst>
              <a:ext uri="{FF2B5EF4-FFF2-40B4-BE49-F238E27FC236}">
                <a16:creationId xmlns:a16="http://schemas.microsoft.com/office/drawing/2014/main" id="{ADEFFF94-C69C-FB2A-BD0C-A1D0932800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1689" y="3984708"/>
            <a:ext cx="2397257" cy="388621"/>
          </a:xfrm>
          <a:prstGeom prst="rect">
            <a:avLst/>
          </a:prstGeom>
        </p:spPr>
      </p:pic>
      <p:pic>
        <p:nvPicPr>
          <p:cNvPr id="2" name="Kuva 1" descr="Kuva, joka sisältää kohteen siluetti, animaatio, taide, kuvitus&#10;&#10;Kuvaus luotu automaattisesti, normaali luotettavuus">
            <a:extLst>
              <a:ext uri="{FF2B5EF4-FFF2-40B4-BE49-F238E27FC236}">
                <a16:creationId xmlns:a16="http://schemas.microsoft.com/office/drawing/2014/main" id="{F5ABC210-D429-5001-51F1-1065C92F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0668" y="2490164"/>
            <a:ext cx="1025694" cy="1149309"/>
          </a:xfrm>
          <a:prstGeom prst="rect">
            <a:avLst/>
          </a:prstGeom>
        </p:spPr>
      </p:pic>
    </p:spTree>
    <p:extLst>
      <p:ext uri="{BB962C8B-B14F-4D97-AF65-F5344CB8AC3E}">
        <p14:creationId xmlns:p14="http://schemas.microsoft.com/office/powerpoint/2010/main" val="1922549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petus 2">
    <p:bg>
      <p:bgPr>
        <a:solidFill>
          <a:srgbClr val="283C50"/>
        </a:solidFill>
        <a:effectLst/>
      </p:bgPr>
    </p:bg>
    <p:spTree>
      <p:nvGrpSpPr>
        <p:cNvPr id="1" name=""/>
        <p:cNvGrpSpPr/>
        <p:nvPr/>
      </p:nvGrpSpPr>
      <p:grpSpPr>
        <a:xfrm>
          <a:off x="0" y="0"/>
          <a:ext cx="0" cy="0"/>
          <a:chOff x="0" y="0"/>
          <a:chExt cx="0" cy="0"/>
        </a:xfrm>
      </p:grpSpPr>
      <p:pic>
        <p:nvPicPr>
          <p:cNvPr id="12" name="Kuva 11" descr="Kuva, joka sisältää kohteen Fontti, typografia, teksti, Grafiikka&#10;&#10;Kuvaus luotu automaattisesti">
            <a:extLst>
              <a:ext uri="{FF2B5EF4-FFF2-40B4-BE49-F238E27FC236}">
                <a16:creationId xmlns:a16="http://schemas.microsoft.com/office/drawing/2014/main" id="{ADEFFF94-C69C-FB2A-BD0C-A1D0932800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1689" y="3984708"/>
            <a:ext cx="2397257" cy="388621"/>
          </a:xfrm>
          <a:prstGeom prst="rect">
            <a:avLst/>
          </a:prstGeom>
        </p:spPr>
      </p:pic>
      <p:pic>
        <p:nvPicPr>
          <p:cNvPr id="3" name="Kuva 2" descr="Kuva, joka sisältää kohteen siluetti, animaatio, taide, kuvitus&#10;&#10;Kuvaus luotu automaattisesti, normaali luotettavuus">
            <a:extLst>
              <a:ext uri="{FF2B5EF4-FFF2-40B4-BE49-F238E27FC236}">
                <a16:creationId xmlns:a16="http://schemas.microsoft.com/office/drawing/2014/main" id="{36AB8974-C82C-8CAC-60CF-BE7266B1E2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0668" y="2490164"/>
            <a:ext cx="1025694" cy="1149309"/>
          </a:xfrm>
          <a:prstGeom prst="rect">
            <a:avLst/>
          </a:prstGeom>
        </p:spPr>
      </p:pic>
    </p:spTree>
    <p:extLst>
      <p:ext uri="{BB962C8B-B14F-4D97-AF65-F5344CB8AC3E}">
        <p14:creationId xmlns:p14="http://schemas.microsoft.com/office/powerpoint/2010/main" val="358644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sivu 2">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33399" y="609745"/>
            <a:ext cx="10014527" cy="2105746"/>
          </a:xfrm>
        </p:spPr>
        <p:txBody>
          <a:bodyPr anchor="t" anchorCtr="0"/>
          <a:lstStyle>
            <a:lvl1pPr algn="l">
              <a:lnSpc>
                <a:spcPct val="80000"/>
              </a:lnSpc>
              <a:defRPr sz="5200" b="0">
                <a:solidFill>
                  <a:srgbClr val="D8CCC2"/>
                </a:solidFill>
              </a:defRPr>
            </a:lvl1pPr>
          </a:lstStyle>
          <a:p>
            <a:r>
              <a:rPr lang="fi-FI" noProof="0" dirty="0"/>
              <a:t>Lisää otsikko tähän</a:t>
            </a:r>
            <a:endParaRPr lang="fi-FI" dirty="0"/>
          </a:p>
        </p:txBody>
      </p:sp>
      <p:sp>
        <p:nvSpPr>
          <p:cNvPr id="3" name="Alaotsikko 2">
            <a:extLst>
              <a:ext uri="{FF2B5EF4-FFF2-40B4-BE49-F238E27FC236}">
                <a16:creationId xmlns:a16="http://schemas.microsoft.com/office/drawing/2014/main" id="{1EE9A803-11E6-F81B-463E-62F83BE593F6}"/>
              </a:ext>
            </a:extLst>
          </p:cNvPr>
          <p:cNvSpPr>
            <a:spLocks noGrp="1"/>
          </p:cNvSpPr>
          <p:nvPr>
            <p:ph type="subTitle" idx="1" hasCustomPrompt="1"/>
          </p:nvPr>
        </p:nvSpPr>
        <p:spPr>
          <a:xfrm>
            <a:off x="533400" y="2789240"/>
            <a:ext cx="10014526" cy="1062325"/>
          </a:xfrm>
        </p:spPr>
        <p:txBody>
          <a:bodyPr anchor="t" anchorCtr="0"/>
          <a:lstStyle>
            <a:lvl1pPr marL="0" indent="0" algn="l">
              <a:lnSpc>
                <a:spcPct val="100000"/>
              </a:lnSpc>
              <a:spcBef>
                <a:spcPts val="0"/>
              </a:spcBef>
              <a:buNone/>
              <a:defRPr sz="1800" b="1">
                <a:solidFill>
                  <a:srgbClr val="D8CCC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esittäjän nimi, selite ja päiväys tähän</a:t>
            </a:r>
          </a:p>
        </p:txBody>
      </p:sp>
      <p:pic>
        <p:nvPicPr>
          <p:cNvPr id="12" name="Kuva 11" descr="Kuva, joka sisältää kohteen siluetti, taide, kuvitus&#10;&#10;Kuvaus luotu automaattisesti">
            <a:extLst>
              <a:ext uri="{FF2B5EF4-FFF2-40B4-BE49-F238E27FC236}">
                <a16:creationId xmlns:a16="http://schemas.microsoft.com/office/drawing/2014/main" id="{9890E976-85D9-E9C7-853F-8665ACE3F9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0202" y="5570537"/>
            <a:ext cx="342397" cy="750231"/>
          </a:xfrm>
          <a:prstGeom prst="rect">
            <a:avLst/>
          </a:prstGeom>
        </p:spPr>
      </p:pic>
      <p:pic>
        <p:nvPicPr>
          <p:cNvPr id="14" name="Kuva 13" descr="Kuva, joka sisältää kohteen Fontti, typografia, teksti, Grafiikka&#10;&#10;Kuvaus luotu automaattisesti">
            <a:extLst>
              <a:ext uri="{FF2B5EF4-FFF2-40B4-BE49-F238E27FC236}">
                <a16:creationId xmlns:a16="http://schemas.microsoft.com/office/drawing/2014/main" id="{C5AE3851-B01A-2398-E7DB-DF6A792416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159" y="5893771"/>
            <a:ext cx="2670053" cy="432817"/>
          </a:xfrm>
          <a:prstGeom prst="rect">
            <a:avLst/>
          </a:prstGeom>
        </p:spPr>
      </p:pic>
    </p:spTree>
    <p:extLst>
      <p:ext uri="{BB962C8B-B14F-4D97-AF65-F5344CB8AC3E}">
        <p14:creationId xmlns:p14="http://schemas.microsoft.com/office/powerpoint/2010/main" val="216316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sivu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33399" y="609745"/>
            <a:ext cx="10014527" cy="2105746"/>
          </a:xfrm>
        </p:spPr>
        <p:txBody>
          <a:bodyPr anchor="t" anchorCtr="0"/>
          <a:lstStyle>
            <a:lvl1pPr algn="l">
              <a:lnSpc>
                <a:spcPct val="80000"/>
              </a:lnSpc>
              <a:defRPr sz="5200" b="0">
                <a:solidFill>
                  <a:srgbClr val="D8CCC2"/>
                </a:solidFill>
              </a:defRPr>
            </a:lvl1pPr>
          </a:lstStyle>
          <a:p>
            <a:r>
              <a:rPr lang="fi-FI" noProof="0" dirty="0"/>
              <a:t>Lisää otsikko tähän</a:t>
            </a:r>
            <a:endParaRPr lang="fi-FI" dirty="0"/>
          </a:p>
        </p:txBody>
      </p:sp>
      <p:sp>
        <p:nvSpPr>
          <p:cNvPr id="3" name="Alaotsikko 2">
            <a:extLst>
              <a:ext uri="{FF2B5EF4-FFF2-40B4-BE49-F238E27FC236}">
                <a16:creationId xmlns:a16="http://schemas.microsoft.com/office/drawing/2014/main" id="{1EE9A803-11E6-F81B-463E-62F83BE593F6}"/>
              </a:ext>
            </a:extLst>
          </p:cNvPr>
          <p:cNvSpPr>
            <a:spLocks noGrp="1"/>
          </p:cNvSpPr>
          <p:nvPr>
            <p:ph type="subTitle" idx="1" hasCustomPrompt="1"/>
          </p:nvPr>
        </p:nvSpPr>
        <p:spPr>
          <a:xfrm>
            <a:off x="533400" y="2789240"/>
            <a:ext cx="10014526" cy="1062325"/>
          </a:xfrm>
        </p:spPr>
        <p:txBody>
          <a:bodyPr anchor="t" anchorCtr="0"/>
          <a:lstStyle>
            <a:lvl1pPr marL="0" indent="0" algn="l">
              <a:lnSpc>
                <a:spcPct val="100000"/>
              </a:lnSpc>
              <a:spcBef>
                <a:spcPts val="0"/>
              </a:spcBef>
              <a:buNone/>
              <a:defRPr sz="1800" b="1">
                <a:solidFill>
                  <a:srgbClr val="D8CCC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esittäjän nimi, selite ja päiväys tähän</a:t>
            </a:r>
          </a:p>
        </p:txBody>
      </p:sp>
      <p:pic>
        <p:nvPicPr>
          <p:cNvPr id="12" name="Kuva 11" descr="Kuva, joka sisältää kohteen siluetti, taide, kuvitus&#10;&#10;Kuvaus luotu automaattisesti">
            <a:extLst>
              <a:ext uri="{FF2B5EF4-FFF2-40B4-BE49-F238E27FC236}">
                <a16:creationId xmlns:a16="http://schemas.microsoft.com/office/drawing/2014/main" id="{9890E976-85D9-E9C7-853F-8665ACE3F9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0202" y="5570537"/>
            <a:ext cx="342397" cy="750231"/>
          </a:xfrm>
          <a:prstGeom prst="rect">
            <a:avLst/>
          </a:prstGeom>
        </p:spPr>
      </p:pic>
      <p:pic>
        <p:nvPicPr>
          <p:cNvPr id="14" name="Kuva 13" descr="Kuva, joka sisältää kohteen Fontti, typografia, teksti, Grafiikka&#10;&#10;Kuvaus luotu automaattisesti">
            <a:extLst>
              <a:ext uri="{FF2B5EF4-FFF2-40B4-BE49-F238E27FC236}">
                <a16:creationId xmlns:a16="http://schemas.microsoft.com/office/drawing/2014/main" id="{C5AE3851-B01A-2398-E7DB-DF6A792416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48159" y="5893771"/>
            <a:ext cx="2670053" cy="432817"/>
          </a:xfrm>
          <a:prstGeom prst="rect">
            <a:avLst/>
          </a:prstGeom>
        </p:spPr>
      </p:pic>
    </p:spTree>
    <p:extLst>
      <p:ext uri="{BB962C8B-B14F-4D97-AF65-F5344CB8AC3E}">
        <p14:creationId xmlns:p14="http://schemas.microsoft.com/office/powerpoint/2010/main" val="12197523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Otsikkosivu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Kuva 3" descr="Kuva, joka sisältää kohteen Fontti, typografia&#10;&#10;Tekoälyn generoima sisältö voi olla virheellistä.">
            <a:extLst>
              <a:ext uri="{FF2B5EF4-FFF2-40B4-BE49-F238E27FC236}">
                <a16:creationId xmlns:a16="http://schemas.microsoft.com/office/drawing/2014/main" id="{12636372-C2AE-AA46-CC9A-E26DE05842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159" y="5570137"/>
            <a:ext cx="3214440" cy="755394"/>
          </a:xfrm>
          <a:prstGeom prst="rect">
            <a:avLst/>
          </a:prstGeom>
        </p:spPr>
      </p:pic>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33399" y="609745"/>
            <a:ext cx="10014527" cy="2105746"/>
          </a:xfrm>
        </p:spPr>
        <p:txBody>
          <a:bodyPr anchor="t" anchorCtr="0"/>
          <a:lstStyle>
            <a:lvl1pPr algn="l">
              <a:lnSpc>
                <a:spcPct val="80000"/>
              </a:lnSpc>
              <a:defRPr sz="5200" b="0">
                <a:solidFill>
                  <a:schemeClr val="tx2"/>
                </a:solidFill>
              </a:defRPr>
            </a:lvl1pPr>
          </a:lstStyle>
          <a:p>
            <a:r>
              <a:rPr lang="fi-FI" noProof="0" dirty="0"/>
              <a:t>Lisää otsikko tähän</a:t>
            </a:r>
            <a:endParaRPr lang="fi-FI" dirty="0"/>
          </a:p>
        </p:txBody>
      </p:sp>
      <p:sp>
        <p:nvSpPr>
          <p:cNvPr id="3" name="Alaotsikko 2">
            <a:extLst>
              <a:ext uri="{FF2B5EF4-FFF2-40B4-BE49-F238E27FC236}">
                <a16:creationId xmlns:a16="http://schemas.microsoft.com/office/drawing/2014/main" id="{1EE9A803-11E6-F81B-463E-62F83BE593F6}"/>
              </a:ext>
            </a:extLst>
          </p:cNvPr>
          <p:cNvSpPr>
            <a:spLocks noGrp="1"/>
          </p:cNvSpPr>
          <p:nvPr>
            <p:ph type="subTitle" idx="1" hasCustomPrompt="1"/>
          </p:nvPr>
        </p:nvSpPr>
        <p:spPr>
          <a:xfrm>
            <a:off x="533400" y="2789240"/>
            <a:ext cx="10014526" cy="1062325"/>
          </a:xfrm>
        </p:spPr>
        <p:txBody>
          <a:bodyPr anchor="t" anchorCtr="0"/>
          <a:lstStyle>
            <a:lvl1pPr marL="0" indent="0" algn="l">
              <a:lnSpc>
                <a:spcPct val="100000"/>
              </a:lnSpc>
              <a:spcBef>
                <a:spcPts val="0"/>
              </a:spcBef>
              <a:buNone/>
              <a:defRPr sz="1800" b="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esittäjän nimi, selite ja päiväys tähän</a:t>
            </a:r>
          </a:p>
        </p:txBody>
      </p:sp>
    </p:spTree>
    <p:extLst>
      <p:ext uri="{BB962C8B-B14F-4D97-AF65-F5344CB8AC3E}">
        <p14:creationId xmlns:p14="http://schemas.microsoft.com/office/powerpoint/2010/main" val="33761099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37505E6F-307A-400C-BA8D-5AF708C84E7E}" type="datetime1">
              <a:rPr lang="fi-FI" smtClean="0"/>
              <a:t>5.2.2026</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Tree>
    <p:extLst>
      <p:ext uri="{BB962C8B-B14F-4D97-AF65-F5344CB8AC3E}">
        <p14:creationId xmlns:p14="http://schemas.microsoft.com/office/powerpoint/2010/main" val="62207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kavennett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a:xfrm>
            <a:off x="546849" y="541958"/>
            <a:ext cx="9354390" cy="932329"/>
          </a:xfrm>
        </p:spPr>
        <p:txBody>
          <a:bodyPr/>
          <a:lstStyle/>
          <a:p>
            <a:r>
              <a:rPr lang="fi-FI" noProof="0" dirty="0"/>
              <a:t>Lisää otsikko tähän</a:t>
            </a:r>
            <a:endParaRPr lang="fi-FI" dirty="0"/>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37C5C2B0-9F4E-480B-92E3-C2FAF71795EE}" type="datetime1">
              <a:rPr lang="fi-FI" smtClean="0"/>
              <a:t>5.2.2026</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8" name="Tekstin paikkamerkki 7">
            <a:extLst>
              <a:ext uri="{FF2B5EF4-FFF2-40B4-BE49-F238E27FC236}">
                <a16:creationId xmlns:a16="http://schemas.microsoft.com/office/drawing/2014/main" id="{735D83A4-E35A-4553-E122-8A0A9377E9BD}"/>
              </a:ext>
            </a:extLst>
          </p:cNvPr>
          <p:cNvSpPr>
            <a:spLocks noGrp="1"/>
          </p:cNvSpPr>
          <p:nvPr>
            <p:ph type="body" sz="quarter" idx="13"/>
          </p:nvPr>
        </p:nvSpPr>
        <p:spPr>
          <a:xfrm>
            <a:off x="546100" y="1998663"/>
            <a:ext cx="9355138" cy="3721100"/>
          </a:xfrm>
        </p:spPr>
        <p:txBody>
          <a:bodyPr/>
          <a:lstStyle>
            <a:lvl1pPr>
              <a:spcBef>
                <a:spcPts val="0"/>
              </a:spcBef>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424221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Kaksi sisältö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546849" y="1999129"/>
            <a:ext cx="5280746" cy="3720353"/>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60E81B59-0CCA-44D2-A1A9-8D4680A3E2F7}" type="datetime1">
              <a:rPr lang="fi-FI" smtClean="0"/>
              <a:t>5.2.2026</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Sisällön paikkamerkki 2">
            <a:extLst>
              <a:ext uri="{FF2B5EF4-FFF2-40B4-BE49-F238E27FC236}">
                <a16:creationId xmlns:a16="http://schemas.microsoft.com/office/drawing/2014/main" id="{75117DA7-C9A5-C5AF-A6C3-D22E1CA2BC41}"/>
              </a:ext>
            </a:extLst>
          </p:cNvPr>
          <p:cNvSpPr>
            <a:spLocks noGrp="1"/>
          </p:cNvSpPr>
          <p:nvPr>
            <p:ph idx="13" hasCustomPrompt="1"/>
          </p:nvPr>
        </p:nvSpPr>
        <p:spPr>
          <a:xfrm>
            <a:off x="6364407" y="1999129"/>
            <a:ext cx="5280746" cy="3720353"/>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Tree>
    <p:extLst>
      <p:ext uri="{BB962C8B-B14F-4D97-AF65-F5344CB8AC3E}">
        <p14:creationId xmlns:p14="http://schemas.microsoft.com/office/powerpoint/2010/main" val="3450095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DCD5"/>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11F3DD5-D236-AA17-1172-A81514E1CC7A}"/>
              </a:ext>
            </a:extLst>
          </p:cNvPr>
          <p:cNvSpPr>
            <a:spLocks noGrp="1"/>
          </p:cNvSpPr>
          <p:nvPr>
            <p:ph type="title"/>
          </p:nvPr>
        </p:nvSpPr>
        <p:spPr>
          <a:xfrm>
            <a:off x="546848" y="541959"/>
            <a:ext cx="11102787" cy="820406"/>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C8FC6942-3CAB-06B5-9BF9-EB262AB13903}"/>
              </a:ext>
            </a:extLst>
          </p:cNvPr>
          <p:cNvSpPr>
            <a:spLocks noGrp="1"/>
          </p:cNvSpPr>
          <p:nvPr>
            <p:ph type="body" idx="1"/>
          </p:nvPr>
        </p:nvSpPr>
        <p:spPr>
          <a:xfrm>
            <a:off x="546848" y="1999129"/>
            <a:ext cx="11102787" cy="3720353"/>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80A65FF-CB0A-143A-AEC6-F25EA73F9746}"/>
              </a:ext>
            </a:extLst>
          </p:cNvPr>
          <p:cNvSpPr>
            <a:spLocks noGrp="1"/>
          </p:cNvSpPr>
          <p:nvPr>
            <p:ph type="dt" sz="half" idx="2"/>
          </p:nvPr>
        </p:nvSpPr>
        <p:spPr>
          <a:xfrm>
            <a:off x="533400" y="6175059"/>
            <a:ext cx="1143000" cy="210240"/>
          </a:xfrm>
          <a:prstGeom prst="rect">
            <a:avLst/>
          </a:prstGeom>
        </p:spPr>
        <p:txBody>
          <a:bodyPr vert="horz" lIns="0" tIns="0" rIns="0" bIns="0" rtlCol="0" anchor="ctr">
            <a:noAutofit/>
          </a:bodyPr>
          <a:lstStyle>
            <a:lvl1pPr algn="l">
              <a:defRPr sz="1000" b="1">
                <a:solidFill>
                  <a:schemeClr val="tx2"/>
                </a:solidFill>
                <a:latin typeface="+mj-lt"/>
              </a:defRPr>
            </a:lvl1pPr>
          </a:lstStyle>
          <a:p>
            <a:fld id="{7A0270FF-716F-4538-80F5-2AFFFF1AF6BC}" type="datetime1">
              <a:rPr lang="fi-FI" smtClean="0"/>
              <a:pPr/>
              <a:t>5.2.2026</a:t>
            </a:fld>
            <a:endParaRPr lang="fi-FI" dirty="0"/>
          </a:p>
        </p:txBody>
      </p:sp>
      <p:sp>
        <p:nvSpPr>
          <p:cNvPr id="5" name="Alatunnisteen paikkamerkki 4">
            <a:extLst>
              <a:ext uri="{FF2B5EF4-FFF2-40B4-BE49-F238E27FC236}">
                <a16:creationId xmlns:a16="http://schemas.microsoft.com/office/drawing/2014/main" id="{A96D29A6-650D-E6C6-666B-82B9AFB08DE7}"/>
              </a:ext>
            </a:extLst>
          </p:cNvPr>
          <p:cNvSpPr>
            <a:spLocks noGrp="1"/>
          </p:cNvSpPr>
          <p:nvPr>
            <p:ph type="ftr" sz="quarter" idx="3"/>
          </p:nvPr>
        </p:nvSpPr>
        <p:spPr>
          <a:xfrm>
            <a:off x="1676400" y="6175059"/>
            <a:ext cx="4076699" cy="210240"/>
          </a:xfrm>
          <a:prstGeom prst="rect">
            <a:avLst/>
          </a:prstGeom>
        </p:spPr>
        <p:txBody>
          <a:bodyPr vert="horz" lIns="0" tIns="0" rIns="0" bIns="0" rtlCol="0" anchor="ctr">
            <a:noAutofit/>
          </a:bodyPr>
          <a:lstStyle>
            <a:lvl1pPr algn="ctr">
              <a:defRPr sz="1000" b="1">
                <a:solidFill>
                  <a:schemeClr val="tx2"/>
                </a:solidFill>
                <a:latin typeface="+mj-lt"/>
              </a:defRPr>
            </a:lvl1pPr>
          </a:lstStyle>
          <a:p>
            <a:endParaRPr lang="fi-FI" dirty="0"/>
          </a:p>
        </p:txBody>
      </p:sp>
      <p:sp>
        <p:nvSpPr>
          <p:cNvPr id="6" name="Dian numeron paikkamerkki 5">
            <a:extLst>
              <a:ext uri="{FF2B5EF4-FFF2-40B4-BE49-F238E27FC236}">
                <a16:creationId xmlns:a16="http://schemas.microsoft.com/office/drawing/2014/main" id="{89FF5CA6-3EB2-EA99-A5CC-3973FDD3190C}"/>
              </a:ext>
            </a:extLst>
          </p:cNvPr>
          <p:cNvSpPr>
            <a:spLocks noGrp="1"/>
          </p:cNvSpPr>
          <p:nvPr>
            <p:ph type="sldNum" sz="quarter" idx="4"/>
          </p:nvPr>
        </p:nvSpPr>
        <p:spPr>
          <a:xfrm>
            <a:off x="5753099" y="6175059"/>
            <a:ext cx="694765" cy="210240"/>
          </a:xfrm>
          <a:prstGeom prst="rect">
            <a:avLst/>
          </a:prstGeom>
        </p:spPr>
        <p:txBody>
          <a:bodyPr vert="horz" lIns="0" tIns="0" rIns="0" bIns="0" rtlCol="0" anchor="ctr">
            <a:noAutofit/>
          </a:bodyPr>
          <a:lstStyle>
            <a:lvl1pPr algn="ctr">
              <a:defRPr sz="1000" b="1">
                <a:solidFill>
                  <a:schemeClr val="tx2"/>
                </a:solidFill>
                <a:latin typeface="+mj-lt"/>
              </a:defRPr>
            </a:lvl1pPr>
          </a:lstStyle>
          <a:p>
            <a:fld id="{9F89CF4B-6BB2-4C8F-83F6-6A8F61ACBFF0}" type="slidenum">
              <a:rPr lang="fi-FI" smtClean="0"/>
              <a:pPr/>
              <a:t>‹#›</a:t>
            </a:fld>
            <a:endParaRPr lang="fi-FI" dirty="0"/>
          </a:p>
        </p:txBody>
      </p:sp>
      <p:pic>
        <p:nvPicPr>
          <p:cNvPr id="14" name="Kuva 13" descr="Kuva, joka sisältää kohteen Fontti, Grafiikka, teksti, typografia&#10;&#10;Kuvaus luotu automaattisesti">
            <a:extLst>
              <a:ext uri="{FF2B5EF4-FFF2-40B4-BE49-F238E27FC236}">
                <a16:creationId xmlns:a16="http://schemas.microsoft.com/office/drawing/2014/main" id="{AAE42CAB-8773-E263-E74A-216B9E713178}"/>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9952182" y="5928796"/>
            <a:ext cx="1711593" cy="402547"/>
          </a:xfrm>
          <a:prstGeom prst="rect">
            <a:avLst/>
          </a:prstGeom>
        </p:spPr>
      </p:pic>
    </p:spTree>
    <p:extLst>
      <p:ext uri="{BB962C8B-B14F-4D97-AF65-F5344CB8AC3E}">
        <p14:creationId xmlns:p14="http://schemas.microsoft.com/office/powerpoint/2010/main" val="450699521"/>
      </p:ext>
    </p:extLst>
  </p:cSld>
  <p:clrMap bg1="lt1" tx1="dk1" bg2="lt2" tx2="dk2" accent1="accent1" accent2="accent2" accent3="accent3" accent4="accent4" accent5="accent5" accent6="accent6" hlink="hlink" folHlink="folHlink"/>
  <p:sldLayoutIdLst>
    <p:sldLayoutId id="2147483678" r:id="rId1"/>
    <p:sldLayoutId id="2147483684" r:id="rId2"/>
    <p:sldLayoutId id="2147483649" r:id="rId3"/>
    <p:sldLayoutId id="2147483685" r:id="rId4"/>
    <p:sldLayoutId id="2147483664" r:id="rId5"/>
    <p:sldLayoutId id="2147483686" r:id="rId6"/>
    <p:sldLayoutId id="2147483650" r:id="rId7"/>
    <p:sldLayoutId id="2147483671" r:id="rId8"/>
    <p:sldLayoutId id="2147483683" r:id="rId9"/>
    <p:sldLayoutId id="2147483660" r:id="rId10"/>
    <p:sldLayoutId id="2147483661" r:id="rId11"/>
    <p:sldLayoutId id="2147483659" r:id="rId12"/>
    <p:sldLayoutId id="2147483672" r:id="rId13"/>
    <p:sldLayoutId id="2147483687" r:id="rId14"/>
    <p:sldLayoutId id="2147483673" r:id="rId15"/>
    <p:sldLayoutId id="2147483688" r:id="rId16"/>
    <p:sldLayoutId id="2147483674" r:id="rId17"/>
    <p:sldLayoutId id="2147483675" r:id="rId18"/>
    <p:sldLayoutId id="2147483668" r:id="rId19"/>
    <p:sldLayoutId id="2147483669" r:id="rId20"/>
    <p:sldLayoutId id="2147483670" r:id="rId21"/>
    <p:sldLayoutId id="2147483651" r:id="rId22"/>
    <p:sldLayoutId id="2147483689" r:id="rId23"/>
    <p:sldLayoutId id="2147483665" r:id="rId24"/>
    <p:sldLayoutId id="2147483666" r:id="rId25"/>
    <p:sldLayoutId id="2147483667" r:id="rId26"/>
    <p:sldLayoutId id="2147483690" r:id="rId27"/>
    <p:sldLayoutId id="2147483654" r:id="rId28"/>
    <p:sldLayoutId id="2147483655" r:id="rId29"/>
    <p:sldLayoutId id="2147483682" r:id="rId30"/>
    <p:sldLayoutId id="2147483691" r:id="rId31"/>
    <p:sldLayoutId id="2147483676" r:id="rId32"/>
    <p:sldLayoutId id="2147483677" r:id="rId33"/>
    <p:sldLayoutId id="2147483663" r:id="rId34"/>
    <p:sldLayoutId id="2147483679" r:id="rId35"/>
  </p:sldLayoutIdLst>
  <p:hf hdr="0" ftr="0"/>
  <p:txStyles>
    <p:titleStyle>
      <a:lvl1pPr algn="l" defTabSz="914400" rtl="0" eaLnBrk="1" latinLnBrk="0" hangingPunct="1">
        <a:lnSpc>
          <a:spcPct val="90000"/>
        </a:lnSpc>
        <a:spcBef>
          <a:spcPct val="0"/>
        </a:spcBef>
        <a:buNone/>
        <a:defRPr sz="2700" b="1" kern="1200" cap="all" baseline="0">
          <a:solidFill>
            <a:schemeClr val="tx2"/>
          </a:solidFill>
          <a:latin typeface="+mj-lt"/>
          <a:ea typeface="+mj-ea"/>
          <a:cs typeface="+mj-cs"/>
        </a:defRPr>
      </a:lvl1pPr>
    </p:titleStyle>
    <p:bodyStyle>
      <a:lvl1pPr marL="269875" indent="-269875" algn="l" defTabSz="914400" rtl="0" eaLnBrk="1" latinLnBrk="0" hangingPunct="1">
        <a:lnSpc>
          <a:spcPct val="90000"/>
        </a:lnSpc>
        <a:spcBef>
          <a:spcPts val="1600"/>
        </a:spcBef>
        <a:buFont typeface="Arial" panose="020B0604020202020204" pitchFamily="34" charset="0"/>
        <a:buChar char="•"/>
        <a:defRPr sz="2300" kern="1200">
          <a:solidFill>
            <a:schemeClr val="tx2"/>
          </a:solidFill>
          <a:latin typeface="+mn-lt"/>
          <a:ea typeface="+mn-ea"/>
          <a:cs typeface="+mn-cs"/>
        </a:defRPr>
      </a:lvl1pPr>
      <a:lvl2pPr marL="539750" indent="-271463" algn="l" defTabSz="914400" rtl="0" eaLnBrk="1" latinLnBrk="0" hangingPunct="1">
        <a:lnSpc>
          <a:spcPct val="90000"/>
        </a:lnSpc>
        <a:spcBef>
          <a:spcPts val="500"/>
        </a:spcBef>
        <a:buFont typeface="Arial" panose="020B0604020202020204" pitchFamily="34" charset="0"/>
        <a:buChar char="•"/>
        <a:defRPr sz="2300" kern="1200">
          <a:solidFill>
            <a:schemeClr val="tx2"/>
          </a:solidFill>
          <a:latin typeface="+mn-lt"/>
          <a:ea typeface="+mn-ea"/>
          <a:cs typeface="+mn-cs"/>
        </a:defRPr>
      </a:lvl2pPr>
      <a:lvl3pPr marL="804863" indent="-266700" algn="l" defTabSz="914400" rtl="0" eaLnBrk="1" latinLnBrk="0" hangingPunct="1">
        <a:lnSpc>
          <a:spcPct val="90000"/>
        </a:lnSpc>
        <a:spcBef>
          <a:spcPts val="500"/>
        </a:spcBef>
        <a:buFont typeface="Arial" panose="020B0604020202020204" pitchFamily="34" charset="0"/>
        <a:buChar char="•"/>
        <a:defRPr sz="2300" kern="1200">
          <a:solidFill>
            <a:schemeClr val="tx2"/>
          </a:solidFill>
          <a:latin typeface="+mn-lt"/>
          <a:ea typeface="+mn-ea"/>
          <a:cs typeface="+mn-cs"/>
        </a:defRPr>
      </a:lvl3pPr>
      <a:lvl4pPr marL="1074738" indent="-268288" algn="l" defTabSz="914400" rtl="0" eaLnBrk="1" latinLnBrk="0" hangingPunct="1">
        <a:lnSpc>
          <a:spcPct val="90000"/>
        </a:lnSpc>
        <a:spcBef>
          <a:spcPts val="500"/>
        </a:spcBef>
        <a:buFont typeface="Arial" panose="020B0604020202020204" pitchFamily="34" charset="0"/>
        <a:buChar char="•"/>
        <a:defRPr sz="2300" kern="1200">
          <a:solidFill>
            <a:schemeClr val="tx2"/>
          </a:solidFill>
          <a:latin typeface="+mn-lt"/>
          <a:ea typeface="+mn-ea"/>
          <a:cs typeface="+mn-cs"/>
        </a:defRPr>
      </a:lvl4pPr>
      <a:lvl5pPr marL="1257300" indent="-271463" algn="l" defTabSz="914400" rtl="0" eaLnBrk="1" latinLnBrk="0" hangingPunct="1">
        <a:lnSpc>
          <a:spcPct val="90000"/>
        </a:lnSpc>
        <a:spcBef>
          <a:spcPts val="500"/>
        </a:spcBef>
        <a:buFont typeface="Arial" panose="020B0604020202020204" pitchFamily="34" charset="0"/>
        <a:buChar char="•"/>
        <a:defRPr sz="23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hyperlink" Target="http://www.asianajajat.fi/" TargetMode="External"/><Relationship Id="rId7" Type="http://schemas.openxmlformats.org/officeDocument/2006/relationships/hyperlink" Target="https://asianajajat.fi/ajankohtaista/defensor-legis/" TargetMode="External"/><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hyperlink" Target="https://advokaatti.fi/" TargetMode="External"/><Relationship Id="rId5" Type="http://schemas.openxmlformats.org/officeDocument/2006/relationships/hyperlink" Target="https://soundcloud.com/paakasittelyssa" TargetMode="External"/><Relationship Id="rId4" Type="http://schemas.openxmlformats.org/officeDocument/2006/relationships/hyperlink" Target="https://www.instagram.com/asianajaja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33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3307FC-6DD2-D127-CB38-B443249EAD7A}"/>
              </a:ext>
            </a:extLst>
          </p:cNvPr>
          <p:cNvSpPr>
            <a:spLocks noGrp="1"/>
          </p:cNvSpPr>
          <p:nvPr>
            <p:ph type="title"/>
          </p:nvPr>
        </p:nvSpPr>
        <p:spPr>
          <a:xfrm>
            <a:off x="831850" y="2530763"/>
            <a:ext cx="10515600" cy="2050184"/>
          </a:xfrm>
        </p:spPr>
        <p:txBody>
          <a:bodyPr>
            <a:normAutofit/>
          </a:bodyPr>
          <a:lstStyle/>
          <a:p>
            <a:r>
              <a:rPr lang="fi-FI" dirty="0"/>
              <a:t>Mikä on oikeusjärjestelmä ja asianajajien rooli siinä?</a:t>
            </a:r>
          </a:p>
        </p:txBody>
      </p:sp>
    </p:spTree>
    <p:extLst>
      <p:ext uri="{BB962C8B-B14F-4D97-AF65-F5344CB8AC3E}">
        <p14:creationId xmlns:p14="http://schemas.microsoft.com/office/powerpoint/2010/main" val="76940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AC0C29E-21E6-420F-C9CA-97975C8C308C}"/>
              </a:ext>
            </a:extLst>
          </p:cNvPr>
          <p:cNvSpPr>
            <a:spLocks noGrp="1"/>
          </p:cNvSpPr>
          <p:nvPr>
            <p:ph type="title"/>
          </p:nvPr>
        </p:nvSpPr>
        <p:spPr/>
        <p:txBody>
          <a:bodyPr/>
          <a:lstStyle/>
          <a:p>
            <a:r>
              <a:rPr lang="fi-FI" b="1" dirty="0"/>
              <a:t>Näin oikeusjärjestelmä toimii Suomessa</a:t>
            </a:r>
            <a:br>
              <a:rPr lang="fi-FI" b="1" dirty="0"/>
            </a:br>
            <a:endParaRPr lang="fi-FI" b="0" dirty="0"/>
          </a:p>
        </p:txBody>
      </p:sp>
      <p:sp>
        <p:nvSpPr>
          <p:cNvPr id="4" name="Sisällön paikkamerkki 3">
            <a:extLst>
              <a:ext uri="{FF2B5EF4-FFF2-40B4-BE49-F238E27FC236}">
                <a16:creationId xmlns:a16="http://schemas.microsoft.com/office/drawing/2014/main" id="{6447A4CD-8D9D-17C1-7B0A-C1C5B967C381}"/>
              </a:ext>
            </a:extLst>
          </p:cNvPr>
          <p:cNvSpPr>
            <a:spLocks noGrp="1"/>
          </p:cNvSpPr>
          <p:nvPr>
            <p:ph idx="1"/>
          </p:nvPr>
        </p:nvSpPr>
        <p:spPr/>
        <p:txBody>
          <a:bodyPr/>
          <a:lstStyle/>
          <a:p>
            <a:pPr marL="742950" lvl="1" indent="-285750">
              <a:buFont typeface="Arial" panose="020B0604020202020204" pitchFamily="34" charset="0"/>
              <a:buChar char="•"/>
            </a:pPr>
            <a:r>
              <a:rPr lang="fi-FI" dirty="0"/>
              <a:t>Lait ovat kansalaisten yhteisiä sääntöjä.</a:t>
            </a:r>
          </a:p>
          <a:p>
            <a:pPr marL="742950" lvl="1" indent="-285750">
              <a:buFont typeface="Arial" panose="020B0604020202020204" pitchFamily="34" charset="0"/>
              <a:buChar char="•"/>
            </a:pPr>
            <a:r>
              <a:rPr lang="fi-FI" dirty="0"/>
              <a:t>Eduskunta säätää lait.</a:t>
            </a:r>
          </a:p>
          <a:p>
            <a:pPr marL="742950" lvl="1" indent="-285750">
              <a:buFont typeface="Arial" panose="020B0604020202020204" pitchFamily="34" charset="0"/>
              <a:buChar char="•"/>
            </a:pPr>
            <a:r>
              <a:rPr lang="fi-FI" dirty="0"/>
              <a:t>Lakien valmistelu tehdään ministeriöissä.</a:t>
            </a:r>
          </a:p>
          <a:p>
            <a:pPr marL="742950" lvl="1" indent="-285750">
              <a:buFont typeface="Arial" panose="020B0604020202020204" pitchFamily="34" charset="0"/>
              <a:buChar char="•"/>
            </a:pPr>
            <a:r>
              <a:rPr lang="fi-FI" dirty="0"/>
              <a:t>Kansalaiset voivat vaikuttaa lakeihin esimerkiksi kansalaisaloitteilla.</a:t>
            </a:r>
          </a:p>
          <a:p>
            <a:pPr marL="0" indent="0">
              <a:buNone/>
            </a:pPr>
            <a:endParaRPr lang="fi-FI" dirty="0"/>
          </a:p>
        </p:txBody>
      </p:sp>
      <p:sp>
        <p:nvSpPr>
          <p:cNvPr id="5" name="Tekstin paikkamerkki 4">
            <a:extLst>
              <a:ext uri="{FF2B5EF4-FFF2-40B4-BE49-F238E27FC236}">
                <a16:creationId xmlns:a16="http://schemas.microsoft.com/office/drawing/2014/main" id="{36AF25DA-B283-51B3-D6F4-1C0771BA474B}"/>
              </a:ext>
            </a:extLst>
          </p:cNvPr>
          <p:cNvSpPr>
            <a:spLocks noGrp="1"/>
          </p:cNvSpPr>
          <p:nvPr>
            <p:ph type="body" idx="13"/>
          </p:nvPr>
        </p:nvSpPr>
        <p:spPr/>
        <p:txBody>
          <a:bodyPr/>
          <a:lstStyle/>
          <a:p>
            <a:r>
              <a:rPr lang="fi-FI" b="1" dirty="0"/>
              <a:t>Mistä lait tulevat ja kuka ne säätää?</a:t>
            </a:r>
            <a:endParaRPr lang="fi-FI" dirty="0"/>
          </a:p>
          <a:p>
            <a:endParaRPr lang="fi-FI" dirty="0"/>
          </a:p>
        </p:txBody>
      </p:sp>
      <p:sp>
        <p:nvSpPr>
          <p:cNvPr id="6" name="Sisällön paikkamerkki 5">
            <a:extLst>
              <a:ext uri="{FF2B5EF4-FFF2-40B4-BE49-F238E27FC236}">
                <a16:creationId xmlns:a16="http://schemas.microsoft.com/office/drawing/2014/main" id="{1125FE9F-B69A-AE11-6232-965B772A7545}"/>
              </a:ext>
            </a:extLst>
          </p:cNvPr>
          <p:cNvSpPr>
            <a:spLocks noGrp="1"/>
          </p:cNvSpPr>
          <p:nvPr>
            <p:ph idx="14"/>
          </p:nvPr>
        </p:nvSpPr>
        <p:spPr/>
        <p:txBody>
          <a:bodyPr/>
          <a:lstStyle/>
          <a:p>
            <a:pPr marL="742950" lvl="1" indent="-285750">
              <a:buFont typeface="Arial" panose="020B0604020202020204" pitchFamily="34" charset="0"/>
              <a:buChar char="•"/>
            </a:pPr>
            <a:r>
              <a:rPr lang="fi-FI" b="1" dirty="0"/>
              <a:t>Poliisi</a:t>
            </a:r>
            <a:r>
              <a:rPr lang="fi-FI" dirty="0"/>
              <a:t> tutkii epäillyn rikoksen.</a:t>
            </a:r>
          </a:p>
          <a:p>
            <a:pPr marL="742950" lvl="1" indent="-285750">
              <a:buFont typeface="Arial" panose="020B0604020202020204" pitchFamily="34" charset="0"/>
              <a:buChar char="•"/>
            </a:pPr>
            <a:r>
              <a:rPr lang="fi-FI" b="1" dirty="0"/>
              <a:t>Syyttäjä</a:t>
            </a:r>
            <a:r>
              <a:rPr lang="fi-FI" dirty="0"/>
              <a:t> päättää, viedäänkö asia oikeuteen.</a:t>
            </a:r>
          </a:p>
          <a:p>
            <a:pPr marL="742950" lvl="1" indent="-285750">
              <a:buFont typeface="Arial" panose="020B0604020202020204" pitchFamily="34" charset="0"/>
              <a:buChar char="•"/>
            </a:pPr>
            <a:r>
              <a:rPr lang="fi-FI" b="1" dirty="0"/>
              <a:t>Asianajaja </a:t>
            </a:r>
            <a:r>
              <a:rPr lang="fi-FI" dirty="0"/>
              <a:t>puolustaa syytettyä tai uhria.</a:t>
            </a:r>
          </a:p>
          <a:p>
            <a:pPr marL="742950" lvl="1" indent="-285750"/>
            <a:r>
              <a:rPr lang="fi-FI" b="1" dirty="0"/>
              <a:t>Käräjäoikeus</a:t>
            </a:r>
            <a:r>
              <a:rPr lang="fi-FI" dirty="0"/>
              <a:t> käsittelee jutun ja </a:t>
            </a:r>
            <a:r>
              <a:rPr lang="fi-FI" b="1" dirty="0"/>
              <a:t>tuomari</a:t>
            </a:r>
            <a:r>
              <a:rPr lang="fi-FI" dirty="0"/>
              <a:t> ratkaisee asian.</a:t>
            </a:r>
          </a:p>
          <a:p>
            <a:pPr marL="742950" lvl="1" indent="-285750">
              <a:buFont typeface="Arial" panose="020B0604020202020204" pitchFamily="34" charset="0"/>
              <a:buChar char="•"/>
            </a:pPr>
            <a:r>
              <a:rPr lang="fi-FI" dirty="0"/>
              <a:t>Jos ratkaisuun ei ole tyytyväinen, voi valittaa </a:t>
            </a:r>
            <a:r>
              <a:rPr lang="fi-FI" b="1" dirty="0"/>
              <a:t>hovioikeuteen</a:t>
            </a:r>
            <a:r>
              <a:rPr lang="fi-FI" dirty="0"/>
              <a:t>.</a:t>
            </a:r>
          </a:p>
          <a:p>
            <a:pPr marL="742950" lvl="1" indent="-285750">
              <a:buFont typeface="Arial" panose="020B0604020202020204" pitchFamily="34" charset="0"/>
              <a:buChar char="•"/>
            </a:pPr>
            <a:r>
              <a:rPr lang="fi-FI" b="1" dirty="0"/>
              <a:t>Korkein oikeus </a:t>
            </a:r>
            <a:r>
              <a:rPr lang="fi-FI" dirty="0"/>
              <a:t>sanoo viimeisen sanan.</a:t>
            </a:r>
          </a:p>
          <a:p>
            <a:pPr marL="0" indent="0">
              <a:buNone/>
            </a:pPr>
            <a:endParaRPr lang="fi-FI" dirty="0"/>
          </a:p>
          <a:p>
            <a:endParaRPr lang="fi-FI" dirty="0"/>
          </a:p>
        </p:txBody>
      </p:sp>
      <p:sp>
        <p:nvSpPr>
          <p:cNvPr id="7" name="Tekstin paikkamerkki 6">
            <a:extLst>
              <a:ext uri="{FF2B5EF4-FFF2-40B4-BE49-F238E27FC236}">
                <a16:creationId xmlns:a16="http://schemas.microsoft.com/office/drawing/2014/main" id="{993C70F9-A0C8-FF3B-E7C0-7B75E733A71D}"/>
              </a:ext>
            </a:extLst>
          </p:cNvPr>
          <p:cNvSpPr>
            <a:spLocks noGrp="1"/>
          </p:cNvSpPr>
          <p:nvPr>
            <p:ph type="body" idx="15"/>
          </p:nvPr>
        </p:nvSpPr>
        <p:spPr/>
        <p:txBody>
          <a:bodyPr/>
          <a:lstStyle/>
          <a:p>
            <a:r>
              <a:rPr lang="fi-FI" b="1" dirty="0"/>
              <a:t>Miten rikoksia käsitellään?</a:t>
            </a:r>
            <a:endParaRPr lang="fi-FI" dirty="0"/>
          </a:p>
          <a:p>
            <a:endParaRPr lang="fi-FI" dirty="0"/>
          </a:p>
        </p:txBody>
      </p:sp>
    </p:spTree>
    <p:extLst>
      <p:ext uri="{BB962C8B-B14F-4D97-AF65-F5344CB8AC3E}">
        <p14:creationId xmlns:p14="http://schemas.microsoft.com/office/powerpoint/2010/main" val="46163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C2353F-F2FA-6AFE-F783-AB13EC370AB6}"/>
              </a:ext>
            </a:extLst>
          </p:cNvPr>
          <p:cNvSpPr>
            <a:spLocks noGrp="1"/>
          </p:cNvSpPr>
          <p:nvPr>
            <p:ph type="title"/>
          </p:nvPr>
        </p:nvSpPr>
        <p:spPr/>
        <p:txBody>
          <a:bodyPr/>
          <a:lstStyle/>
          <a:p>
            <a:r>
              <a:rPr lang="fi-FI" dirty="0"/>
              <a:t>MIKSI sinä tai läheisesi saatatte joskus tarvita asianajajaa?</a:t>
            </a:r>
          </a:p>
        </p:txBody>
      </p:sp>
    </p:spTree>
    <p:extLst>
      <p:ext uri="{BB962C8B-B14F-4D97-AF65-F5344CB8AC3E}">
        <p14:creationId xmlns:p14="http://schemas.microsoft.com/office/powerpoint/2010/main" val="1495742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C0E89A-3925-7CC9-C426-377BF7215315}"/>
              </a:ext>
            </a:extLst>
          </p:cNvPr>
          <p:cNvSpPr>
            <a:spLocks noGrp="1"/>
          </p:cNvSpPr>
          <p:nvPr>
            <p:ph type="title"/>
          </p:nvPr>
        </p:nvSpPr>
        <p:spPr/>
        <p:txBody>
          <a:bodyPr/>
          <a:lstStyle/>
          <a:p>
            <a:r>
              <a:rPr lang="fi-FI" dirty="0"/>
              <a:t>Missä sinä saatat joskus tarvita asianajajaa?</a:t>
            </a:r>
          </a:p>
        </p:txBody>
      </p:sp>
      <p:sp>
        <p:nvSpPr>
          <p:cNvPr id="3" name="Sisällön paikkamerkki 2">
            <a:extLst>
              <a:ext uri="{FF2B5EF4-FFF2-40B4-BE49-F238E27FC236}">
                <a16:creationId xmlns:a16="http://schemas.microsoft.com/office/drawing/2014/main" id="{1B5EF8A7-A991-A582-92A9-C1C2B4D11814}"/>
              </a:ext>
            </a:extLst>
          </p:cNvPr>
          <p:cNvSpPr>
            <a:spLocks noGrp="1"/>
          </p:cNvSpPr>
          <p:nvPr>
            <p:ph idx="1"/>
          </p:nvPr>
        </p:nvSpPr>
        <p:spPr/>
        <p:txBody>
          <a:bodyPr/>
          <a:lstStyle/>
          <a:p>
            <a:pPr>
              <a:buFont typeface="Arial" panose="020B0604020202020204" pitchFamily="34" charset="0"/>
              <a:buChar char="•"/>
            </a:pPr>
            <a:r>
              <a:rPr lang="fi-FI" b="1"/>
              <a:t>Somessa</a:t>
            </a:r>
            <a:r>
              <a:rPr lang="fi-FI"/>
              <a:t>: jos joku levittää luvatta sinun kuviasi tai levittää yksityisiä tietojasi.</a:t>
            </a:r>
          </a:p>
          <a:p>
            <a:pPr>
              <a:buFont typeface="Arial" panose="020B0604020202020204" pitchFamily="34" charset="0"/>
              <a:buChar char="•"/>
            </a:pPr>
            <a:r>
              <a:rPr lang="fi-FI" b="1"/>
              <a:t>Työelämässä</a:t>
            </a:r>
            <a:r>
              <a:rPr lang="fi-FI"/>
              <a:t>: ongelmat työsuhteessa.</a:t>
            </a:r>
          </a:p>
          <a:p>
            <a:pPr>
              <a:buFont typeface="Arial" panose="020B0604020202020204" pitchFamily="34" charset="0"/>
              <a:buChar char="•"/>
            </a:pPr>
            <a:r>
              <a:rPr lang="fi-FI" b="1"/>
              <a:t>Perheessä</a:t>
            </a:r>
            <a:r>
              <a:rPr lang="fi-FI"/>
              <a:t>: testamentti, perintö, avioero, lasten huoltajuusasiat.</a:t>
            </a:r>
          </a:p>
          <a:p>
            <a:pPr>
              <a:buFont typeface="Arial" panose="020B0604020202020204" pitchFamily="34" charset="0"/>
              <a:buChar char="•"/>
            </a:pPr>
            <a:r>
              <a:rPr lang="fi-FI" b="1"/>
              <a:t>Muut</a:t>
            </a:r>
            <a:r>
              <a:rPr lang="fi-FI"/>
              <a:t>: asunto- ja omaisuusriidat.</a:t>
            </a:r>
          </a:p>
          <a:p>
            <a:pPr marL="0" indent="0">
              <a:buNone/>
            </a:pPr>
            <a:endParaRPr lang="fi-FI"/>
          </a:p>
          <a:p>
            <a:endParaRPr lang="fi-FI" dirty="0"/>
          </a:p>
        </p:txBody>
      </p:sp>
      <p:sp>
        <p:nvSpPr>
          <p:cNvPr id="4" name="Päivämäärän paikkamerkki 3">
            <a:extLst>
              <a:ext uri="{FF2B5EF4-FFF2-40B4-BE49-F238E27FC236}">
                <a16:creationId xmlns:a16="http://schemas.microsoft.com/office/drawing/2014/main" id="{CAEE4607-1FEF-E79E-870E-C48C5044A35F}"/>
              </a:ext>
            </a:extLst>
          </p:cNvPr>
          <p:cNvSpPr>
            <a:spLocks noGrp="1"/>
          </p:cNvSpPr>
          <p:nvPr>
            <p:ph type="dt" sz="half" idx="10"/>
          </p:nvPr>
        </p:nvSpPr>
        <p:spPr/>
        <p:txBody>
          <a:bodyPr/>
          <a:lstStyle/>
          <a:p>
            <a:fld id="{37505E6F-307A-400C-BA8D-5AF708C84E7E}" type="datetime1">
              <a:rPr lang="fi-FI" smtClean="0"/>
              <a:t>5.2.2026</a:t>
            </a:fld>
            <a:endParaRPr lang="fi-FI"/>
          </a:p>
        </p:txBody>
      </p:sp>
      <p:sp>
        <p:nvSpPr>
          <p:cNvPr id="5" name="Dian numeron paikkamerkki 4">
            <a:extLst>
              <a:ext uri="{FF2B5EF4-FFF2-40B4-BE49-F238E27FC236}">
                <a16:creationId xmlns:a16="http://schemas.microsoft.com/office/drawing/2014/main" id="{3F575B4F-E0DB-EDC1-80FA-8EF4FEAE768F}"/>
              </a:ext>
            </a:extLst>
          </p:cNvPr>
          <p:cNvSpPr>
            <a:spLocks noGrp="1"/>
          </p:cNvSpPr>
          <p:nvPr>
            <p:ph type="sldNum" sz="quarter" idx="12"/>
          </p:nvPr>
        </p:nvSpPr>
        <p:spPr/>
        <p:txBody>
          <a:bodyPr/>
          <a:lstStyle/>
          <a:p>
            <a:fld id="{9F89CF4B-6BB2-4C8F-83F6-6A8F61ACBFF0}" type="slidenum">
              <a:rPr lang="fi-FI" smtClean="0"/>
              <a:t>13</a:t>
            </a:fld>
            <a:endParaRPr lang="fi-FI"/>
          </a:p>
        </p:txBody>
      </p:sp>
      <p:pic>
        <p:nvPicPr>
          <p:cNvPr id="19" name="Kuva 18">
            <a:extLst>
              <a:ext uri="{FF2B5EF4-FFF2-40B4-BE49-F238E27FC236}">
                <a16:creationId xmlns:a16="http://schemas.microsoft.com/office/drawing/2014/main" id="{31939E39-BC65-CB4A-0EAB-EEB1F63D6406}"/>
              </a:ext>
            </a:extLst>
          </p:cNvPr>
          <p:cNvPicPr>
            <a:picLocks noChangeAspect="1"/>
          </p:cNvPicPr>
          <p:nvPr/>
        </p:nvPicPr>
        <p:blipFill>
          <a:blip r:embed="rId3"/>
          <a:srcRect r="10942"/>
          <a:stretch/>
        </p:blipFill>
        <p:spPr>
          <a:xfrm>
            <a:off x="7063180" y="2099478"/>
            <a:ext cx="4377706" cy="3620005"/>
          </a:xfrm>
          <a:prstGeom prst="rect">
            <a:avLst/>
          </a:prstGeom>
        </p:spPr>
      </p:pic>
    </p:spTree>
    <p:extLst>
      <p:ext uri="{BB962C8B-B14F-4D97-AF65-F5344CB8AC3E}">
        <p14:creationId xmlns:p14="http://schemas.microsoft.com/office/powerpoint/2010/main" val="4008218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546848" y="541959"/>
            <a:ext cx="11102787" cy="820406"/>
          </a:xfrm>
        </p:spPr>
        <p:txBody>
          <a:bodyPr anchor="t">
            <a:normAutofit/>
          </a:bodyPr>
          <a:lstStyle/>
          <a:p>
            <a:r>
              <a:rPr lang="fr-FR" b="1"/>
              <a:t>Vastuu </a:t>
            </a:r>
            <a:r>
              <a:rPr lang="fr-FR" b="1" err="1"/>
              <a:t>lain</a:t>
            </a:r>
            <a:r>
              <a:rPr lang="fr-FR" b="1"/>
              <a:t> </a:t>
            </a:r>
            <a:r>
              <a:rPr lang="fr-FR" b="1" err="1"/>
              <a:t>noudattamisesta</a:t>
            </a:r>
            <a:endParaRPr lang="fi-FI" b="1"/>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1"/>
          </p:nvPr>
        </p:nvSpPr>
        <p:spPr>
          <a:xfrm>
            <a:off x="546848" y="1999129"/>
            <a:ext cx="11102787" cy="3720353"/>
          </a:xfrm>
        </p:spPr>
        <p:txBody>
          <a:bodyPr>
            <a:normAutofit/>
          </a:bodyPr>
          <a:lstStyle/>
          <a:p>
            <a:r>
              <a:rPr lang="fi-FI" dirty="0"/>
              <a:t>Rikosoikeudellinen vastuu alkaa 15-vuotiaana.</a:t>
            </a:r>
          </a:p>
          <a:p>
            <a:r>
              <a:rPr lang="fi-FI" dirty="0"/>
              <a:t>Tätä nuoremmatkin ovat vahingonkorvausvastuussa aiheuttamastaan vahingosta.</a:t>
            </a:r>
          </a:p>
          <a:p>
            <a:r>
              <a:rPr lang="fi-FI" dirty="0"/>
              <a:t>15-vuotiasta henkilöä voidaan syyttää ja hänet voidaan tuomita rikoksesta. </a:t>
            </a:r>
          </a:p>
          <a:p>
            <a:r>
              <a:rPr lang="fi-FI" dirty="0"/>
              <a:t>Rikosrekisterissä säilyy tieto kaikista rikoksista, joista on tuomittu muuta kuin sakkoa. </a:t>
            </a:r>
          </a:p>
          <a:p>
            <a:r>
              <a:rPr lang="fi-FI" dirty="0"/>
              <a:t>Rikosrekisteri voi myöhemmin vaikeuttaa esim. opiskelu- tai työpaikan saamista.</a:t>
            </a:r>
          </a:p>
          <a:p>
            <a:endParaRPr lang="fi-FI" dirty="0"/>
          </a:p>
        </p:txBody>
      </p:sp>
      <p:sp>
        <p:nvSpPr>
          <p:cNvPr id="8" name="Date Placeholder 3">
            <a:extLst>
              <a:ext uri="{FF2B5EF4-FFF2-40B4-BE49-F238E27FC236}">
                <a16:creationId xmlns:a16="http://schemas.microsoft.com/office/drawing/2014/main" id="{6173267E-1D88-AD99-298C-1CF3D6BBBB9D}"/>
              </a:ext>
            </a:extLst>
          </p:cNvPr>
          <p:cNvSpPr>
            <a:spLocks noGrp="1"/>
          </p:cNvSpPr>
          <p:nvPr>
            <p:ph type="dt" sz="half" idx="10"/>
          </p:nvPr>
        </p:nvSpPr>
        <p:spPr>
          <a:xfrm>
            <a:off x="533400" y="6175059"/>
            <a:ext cx="1143000" cy="210240"/>
          </a:xfrm>
        </p:spPr>
        <p:txBody>
          <a:bodyPr/>
          <a:lstStyle/>
          <a:p>
            <a:pPr>
              <a:spcAft>
                <a:spcPts val="600"/>
              </a:spcAft>
            </a:pPr>
            <a:fld id="{37505E6F-307A-400C-BA8D-5AF708C84E7E}" type="datetime1">
              <a:rPr lang="fi-FI" smtClean="0"/>
              <a:pPr>
                <a:spcAft>
                  <a:spcPts val="600"/>
                </a:spcAft>
              </a:pPr>
              <a:t>5.2.2026</a:t>
            </a:fld>
            <a:endParaRPr lang="fi-FI"/>
          </a:p>
        </p:txBody>
      </p:sp>
      <p:sp>
        <p:nvSpPr>
          <p:cNvPr id="10" name="Slide Number Placeholder 4">
            <a:extLst>
              <a:ext uri="{FF2B5EF4-FFF2-40B4-BE49-F238E27FC236}">
                <a16:creationId xmlns:a16="http://schemas.microsoft.com/office/drawing/2014/main" id="{0A50A5DC-B3E5-EEF9-B229-345648FA3647}"/>
              </a:ext>
            </a:extLst>
          </p:cNvPr>
          <p:cNvSpPr>
            <a:spLocks noGrp="1"/>
          </p:cNvSpPr>
          <p:nvPr>
            <p:ph type="sldNum" sz="quarter" idx="12"/>
          </p:nvPr>
        </p:nvSpPr>
        <p:spPr>
          <a:xfrm>
            <a:off x="5753099" y="6175059"/>
            <a:ext cx="694765" cy="210240"/>
          </a:xfrm>
        </p:spPr>
        <p:txBody>
          <a:bodyPr/>
          <a:lstStyle/>
          <a:p>
            <a:pPr>
              <a:spcAft>
                <a:spcPts val="600"/>
              </a:spcAft>
            </a:pPr>
            <a:fld id="{9F89CF4B-6BB2-4C8F-83F6-6A8F61ACBFF0}" type="slidenum">
              <a:rPr lang="fi-FI" smtClean="0"/>
              <a:pPr>
                <a:spcAft>
                  <a:spcPts val="600"/>
                </a:spcAft>
              </a:pPr>
              <a:t>14</a:t>
            </a:fld>
            <a:endParaRPr lang="fi-FI"/>
          </a:p>
        </p:txBody>
      </p:sp>
    </p:spTree>
    <p:extLst>
      <p:ext uri="{BB962C8B-B14F-4D97-AF65-F5344CB8AC3E}">
        <p14:creationId xmlns:p14="http://schemas.microsoft.com/office/powerpoint/2010/main" val="346132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E7862C-63C4-8511-2DF0-E49BCC1F488C}"/>
              </a:ext>
            </a:extLst>
          </p:cNvPr>
          <p:cNvSpPr>
            <a:spLocks noGrp="1"/>
          </p:cNvSpPr>
          <p:nvPr>
            <p:ph type="title"/>
          </p:nvPr>
        </p:nvSpPr>
        <p:spPr/>
        <p:txBody>
          <a:bodyPr/>
          <a:lstStyle/>
          <a:p>
            <a:r>
              <a:rPr lang="fi-FI" dirty="0"/>
              <a:t>Asianajaja vai juristi </a:t>
            </a:r>
            <a:br>
              <a:rPr lang="fi-FI" dirty="0"/>
            </a:br>
            <a:r>
              <a:rPr lang="fi-FI" dirty="0"/>
              <a:t>– Mitä eroa niillä on?</a:t>
            </a:r>
            <a:br>
              <a:rPr lang="fi-FI" dirty="0"/>
            </a:br>
            <a:endParaRPr lang="fi-FI" dirty="0"/>
          </a:p>
        </p:txBody>
      </p:sp>
    </p:spTree>
    <p:extLst>
      <p:ext uri="{BB962C8B-B14F-4D97-AF65-F5344CB8AC3E}">
        <p14:creationId xmlns:p14="http://schemas.microsoft.com/office/powerpoint/2010/main" val="1738134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8440098-CEF4-2DF9-9A83-0C0F79EB155A}"/>
              </a:ext>
            </a:extLst>
          </p:cNvPr>
          <p:cNvSpPr>
            <a:spLocks noGrp="1"/>
          </p:cNvSpPr>
          <p:nvPr>
            <p:ph type="title"/>
          </p:nvPr>
        </p:nvSpPr>
        <p:spPr/>
        <p:txBody>
          <a:bodyPr/>
          <a:lstStyle/>
          <a:p>
            <a:r>
              <a:rPr lang="en-GB" dirty="0" err="1"/>
              <a:t>Juristi</a:t>
            </a:r>
            <a:r>
              <a:rPr lang="en-GB" dirty="0"/>
              <a:t> </a:t>
            </a:r>
            <a:r>
              <a:rPr lang="en-GB" dirty="0" err="1"/>
              <a:t>vai</a:t>
            </a:r>
            <a:r>
              <a:rPr lang="en-GB" dirty="0"/>
              <a:t> </a:t>
            </a:r>
            <a:r>
              <a:rPr lang="en-GB" dirty="0" err="1"/>
              <a:t>vielä</a:t>
            </a:r>
            <a:r>
              <a:rPr lang="en-GB" dirty="0"/>
              <a:t> </a:t>
            </a:r>
            <a:r>
              <a:rPr lang="en-GB" dirty="0" err="1"/>
              <a:t>jotain</a:t>
            </a:r>
            <a:r>
              <a:rPr lang="en-GB" dirty="0"/>
              <a:t> </a:t>
            </a:r>
            <a:r>
              <a:rPr lang="en-GB" dirty="0" err="1"/>
              <a:t>enemmän</a:t>
            </a:r>
            <a:r>
              <a:rPr lang="en-GB" dirty="0"/>
              <a:t>?</a:t>
            </a:r>
            <a:endParaRPr lang="fi-FI" dirty="0"/>
          </a:p>
        </p:txBody>
      </p:sp>
      <p:sp>
        <p:nvSpPr>
          <p:cNvPr id="4" name="Sisällön paikkamerkki 3">
            <a:extLst>
              <a:ext uri="{FF2B5EF4-FFF2-40B4-BE49-F238E27FC236}">
                <a16:creationId xmlns:a16="http://schemas.microsoft.com/office/drawing/2014/main" id="{B17BFEC0-BE57-3645-CC6B-68AE0F1FD03E}"/>
              </a:ext>
            </a:extLst>
          </p:cNvPr>
          <p:cNvSpPr>
            <a:spLocks noGrp="1"/>
          </p:cNvSpPr>
          <p:nvPr>
            <p:ph idx="1"/>
          </p:nvPr>
        </p:nvSpPr>
        <p:spPr/>
        <p:txBody>
          <a:bodyPr/>
          <a:lstStyle/>
          <a:p>
            <a:pPr>
              <a:buFont typeface="Arial" panose="020B0604020202020204" pitchFamily="34" charset="0"/>
              <a:buChar char="•"/>
            </a:pPr>
            <a:r>
              <a:rPr lang="fi-FI" b="1" dirty="0"/>
              <a:t>Juristi</a:t>
            </a:r>
            <a:r>
              <a:rPr lang="fi-FI" dirty="0"/>
              <a:t> = yliopistosta valmistunut oikeustieteen maisteri, joka voi työskennellä monissa eri tehtävissä (valtio, pankit, yritykset, oma toimisto).</a:t>
            </a:r>
          </a:p>
          <a:p>
            <a:pPr>
              <a:buFont typeface="Arial" panose="020B0604020202020204" pitchFamily="34" charset="0"/>
              <a:buChar char="•"/>
            </a:pPr>
            <a:r>
              <a:rPr lang="fi-FI" b="1" dirty="0"/>
              <a:t>Asianajaja</a:t>
            </a:r>
            <a:r>
              <a:rPr lang="fi-FI" dirty="0"/>
              <a:t> = </a:t>
            </a:r>
            <a:r>
              <a:rPr lang="fi-FI" b="1" dirty="0"/>
              <a:t>juristi</a:t>
            </a:r>
            <a:r>
              <a:rPr lang="fi-FI" dirty="0"/>
              <a:t>, jolla on lisäksi:</a:t>
            </a:r>
          </a:p>
          <a:p>
            <a:pPr marL="742950" lvl="1" indent="-285750">
              <a:buFont typeface="Arial" panose="020B0604020202020204" pitchFamily="34" charset="0"/>
              <a:buChar char="•"/>
            </a:pPr>
            <a:r>
              <a:rPr lang="fi-FI" dirty="0"/>
              <a:t>4 vuoden työkokemus juristina</a:t>
            </a:r>
          </a:p>
          <a:p>
            <a:pPr marL="742950" lvl="1" indent="-285750">
              <a:buFont typeface="Arial" panose="020B0604020202020204" pitchFamily="34" charset="0"/>
              <a:buChar char="•"/>
            </a:pPr>
            <a:r>
              <a:rPr lang="fi-FI" dirty="0"/>
              <a:t>Asianajajatutkinto suoritettuna</a:t>
            </a:r>
          </a:p>
          <a:p>
            <a:pPr marL="742950" lvl="1" indent="-285750">
              <a:buFont typeface="Arial" panose="020B0604020202020204" pitchFamily="34" charset="0"/>
              <a:buChar char="•"/>
            </a:pPr>
            <a:r>
              <a:rPr lang="fi-FI" dirty="0"/>
              <a:t>Suomen Asianajajien jäsenyys</a:t>
            </a:r>
          </a:p>
          <a:p>
            <a:pPr>
              <a:buFont typeface="Arial" panose="020B0604020202020204" pitchFamily="34" charset="0"/>
              <a:buChar char="•"/>
            </a:pPr>
            <a:r>
              <a:rPr lang="fi-FI" dirty="0"/>
              <a:t>Asianajajia sitoo tiukat eettiset säännöt (hyvä asianajajatapa) ja valvonta 24/7.</a:t>
            </a:r>
          </a:p>
          <a:p>
            <a:pPr>
              <a:buFont typeface="Arial" panose="020B0604020202020204" pitchFamily="34" charset="0"/>
              <a:buChar char="•"/>
            </a:pPr>
            <a:r>
              <a:rPr lang="fi-FI" dirty="0"/>
              <a:t>Suomessa on n. 2400 asianajajaa ja n. 20 000 juristia </a:t>
            </a:r>
          </a:p>
          <a:p>
            <a:endParaRPr lang="fi-FI" dirty="0"/>
          </a:p>
        </p:txBody>
      </p:sp>
    </p:spTree>
    <p:extLst>
      <p:ext uri="{BB962C8B-B14F-4D97-AF65-F5344CB8AC3E}">
        <p14:creationId xmlns:p14="http://schemas.microsoft.com/office/powerpoint/2010/main" val="151138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01874-8526-FEE2-082C-62C87A686513}"/>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1084CB73-C614-75C0-9C39-3603089C4ED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Otsikko 1">
            <a:extLst>
              <a:ext uri="{FF2B5EF4-FFF2-40B4-BE49-F238E27FC236}">
                <a16:creationId xmlns:a16="http://schemas.microsoft.com/office/drawing/2014/main" id="{E0121146-5C55-4B1A-798B-062D66C3740E}"/>
              </a:ext>
            </a:extLst>
          </p:cNvPr>
          <p:cNvSpPr txBox="1">
            <a:spLocks/>
          </p:cNvSpPr>
          <p:nvPr/>
        </p:nvSpPr>
        <p:spPr>
          <a:xfrm>
            <a:off x="546848" y="541959"/>
            <a:ext cx="9356400" cy="820406"/>
          </a:xfrm>
          <a:prstGeom prst="rect">
            <a:avLst/>
          </a:prstGeom>
        </p:spPr>
        <p:txBody>
          <a:bodyPr lIns="0" tIns="0" rIns="0" bIns="0"/>
          <a:lstStyle>
            <a:lvl1pPr algn="l" defTabSz="914400" rtl="0" eaLnBrk="1" latinLnBrk="0" hangingPunct="1">
              <a:lnSpc>
                <a:spcPct val="90000"/>
              </a:lnSpc>
              <a:spcBef>
                <a:spcPct val="0"/>
              </a:spcBef>
              <a:buNone/>
              <a:defRPr sz="2700" b="1" kern="1200" cap="all" baseline="0">
                <a:solidFill>
                  <a:schemeClr val="tx2"/>
                </a:solidFill>
                <a:latin typeface="+mj-lt"/>
                <a:ea typeface="+mj-ea"/>
                <a:cs typeface="+mj-cs"/>
              </a:defRPr>
            </a:lvl1pPr>
          </a:lstStyle>
          <a:p>
            <a:r>
              <a:rPr lang="en-GB" dirty="0"/>
              <a:t>Suomen Asianajajat </a:t>
            </a:r>
            <a:r>
              <a:rPr lang="en-GB" dirty="0" err="1"/>
              <a:t>lukuina</a:t>
            </a:r>
            <a:endParaRPr lang="en-FI" dirty="0"/>
          </a:p>
        </p:txBody>
      </p:sp>
    </p:spTree>
    <p:extLst>
      <p:ext uri="{BB962C8B-B14F-4D97-AF65-F5344CB8AC3E}">
        <p14:creationId xmlns:p14="http://schemas.microsoft.com/office/powerpoint/2010/main" val="3986681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10E41-98AC-4355-5748-D4D4CF004F4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BCA7ACC-5AD3-7F55-C26B-6E2B4E9933E2}"/>
              </a:ext>
            </a:extLst>
          </p:cNvPr>
          <p:cNvSpPr>
            <a:spLocks noGrp="1"/>
          </p:cNvSpPr>
          <p:nvPr>
            <p:ph type="title"/>
          </p:nvPr>
        </p:nvSpPr>
        <p:spPr>
          <a:xfrm>
            <a:off x="831850" y="2530763"/>
            <a:ext cx="10515600" cy="2050184"/>
          </a:xfrm>
        </p:spPr>
        <p:txBody>
          <a:bodyPr>
            <a:normAutofit/>
          </a:bodyPr>
          <a:lstStyle/>
          <a:p>
            <a:r>
              <a:rPr lang="fi-FI" dirty="0"/>
              <a:t>Kysyttävää tai kommentteja?</a:t>
            </a:r>
          </a:p>
        </p:txBody>
      </p:sp>
    </p:spTree>
    <p:extLst>
      <p:ext uri="{BB962C8B-B14F-4D97-AF65-F5344CB8AC3E}">
        <p14:creationId xmlns:p14="http://schemas.microsoft.com/office/powerpoint/2010/main" val="1675580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216360-4844-4E21-B9B6-F801B4BBC056}"/>
              </a:ext>
            </a:extLst>
          </p:cNvPr>
          <p:cNvSpPr>
            <a:spLocks noGrp="1"/>
          </p:cNvSpPr>
          <p:nvPr>
            <p:ph type="title"/>
          </p:nvPr>
        </p:nvSpPr>
        <p:spPr/>
        <p:txBody>
          <a:bodyPr/>
          <a:lstStyle/>
          <a:p>
            <a:r>
              <a:rPr lang="en-GB" dirty="0"/>
              <a:t>KIITOS! </a:t>
            </a:r>
            <a:r>
              <a:rPr lang="en-GB" dirty="0" err="1"/>
              <a:t>Lisätietoa</a:t>
            </a:r>
            <a:r>
              <a:rPr lang="en-GB" dirty="0"/>
              <a:t> </a:t>
            </a:r>
            <a:r>
              <a:rPr lang="en-GB" dirty="0" err="1"/>
              <a:t>löydät</a:t>
            </a:r>
            <a:r>
              <a:rPr lang="en-GB" dirty="0"/>
              <a:t>:</a:t>
            </a:r>
            <a:endParaRPr lang="fi-FI" dirty="0"/>
          </a:p>
        </p:txBody>
      </p:sp>
      <p:sp>
        <p:nvSpPr>
          <p:cNvPr id="3" name="Tekstin paikkamerkki 2">
            <a:extLst>
              <a:ext uri="{FF2B5EF4-FFF2-40B4-BE49-F238E27FC236}">
                <a16:creationId xmlns:a16="http://schemas.microsoft.com/office/drawing/2014/main" id="{780A42B1-6DEB-5D0B-BE0A-10BFA0B44BBE}"/>
              </a:ext>
            </a:extLst>
          </p:cNvPr>
          <p:cNvSpPr>
            <a:spLocks noGrp="1"/>
          </p:cNvSpPr>
          <p:nvPr>
            <p:ph type="body" sz="quarter" idx="11"/>
          </p:nvPr>
        </p:nvSpPr>
        <p:spPr>
          <a:xfrm>
            <a:off x="1792546" y="2056578"/>
            <a:ext cx="9234683" cy="2123536"/>
          </a:xfrm>
        </p:spPr>
        <p:txBody>
          <a:bodyPr/>
          <a:lstStyle/>
          <a:p>
            <a:endParaRPr lang="fi-FI" dirty="0">
              <a:solidFill>
                <a:srgbClr val="A2573E"/>
              </a:solidFill>
              <a:hlinkClick r:id="rId3">
                <a:extLst>
                  <a:ext uri="{A12FA001-AC4F-418D-AE19-62706E023703}">
                    <ahyp:hlinkClr xmlns:ahyp="http://schemas.microsoft.com/office/drawing/2018/hyperlinkcolor" val="tx"/>
                  </a:ext>
                </a:extLst>
              </a:hlinkClick>
            </a:endParaRPr>
          </a:p>
          <a:p>
            <a:r>
              <a:rPr lang="fi-FI" sz="2600" dirty="0">
                <a:solidFill>
                  <a:schemeClr val="bg2"/>
                </a:solidFill>
                <a:hlinkClick r:id="rId3">
                  <a:extLst>
                    <a:ext uri="{A12FA001-AC4F-418D-AE19-62706E023703}">
                      <ahyp:hlinkClr xmlns:ahyp="http://schemas.microsoft.com/office/drawing/2018/hyperlinkcolor" val="tx"/>
                    </a:ext>
                  </a:extLst>
                </a:hlinkClick>
              </a:rPr>
              <a:t>www.asianajajat.fi</a:t>
            </a:r>
            <a:br>
              <a:rPr lang="fi-FI" sz="2600" dirty="0">
                <a:solidFill>
                  <a:schemeClr val="bg2"/>
                </a:solidFill>
              </a:rPr>
            </a:br>
            <a:r>
              <a:rPr lang="fi-FI" sz="2600" dirty="0">
                <a:solidFill>
                  <a:schemeClr val="bg2"/>
                </a:solidFill>
                <a:hlinkClick r:id="rId4">
                  <a:extLst>
                    <a:ext uri="{A12FA001-AC4F-418D-AE19-62706E023703}">
                      <ahyp:hlinkClr xmlns:ahyp="http://schemas.microsoft.com/office/drawing/2018/hyperlinkcolor" val="tx"/>
                    </a:ext>
                  </a:extLst>
                </a:hlinkClick>
              </a:rPr>
              <a:t>@asianajajat</a:t>
            </a:r>
            <a:br>
              <a:rPr lang="fi-FI" sz="2600" dirty="0">
                <a:solidFill>
                  <a:schemeClr val="bg2"/>
                </a:solidFill>
              </a:rPr>
            </a:br>
            <a:endParaRPr lang="fi-FI" sz="2600" dirty="0">
              <a:solidFill>
                <a:schemeClr val="bg2"/>
              </a:solidFill>
            </a:endParaRPr>
          </a:p>
          <a:p>
            <a:r>
              <a:rPr lang="fi-FI" sz="2600" dirty="0">
                <a:solidFill>
                  <a:schemeClr val="bg2"/>
                </a:solidFill>
                <a:hlinkClick r:id="rId5">
                  <a:extLst>
                    <a:ext uri="{A12FA001-AC4F-418D-AE19-62706E023703}">
                      <ahyp:hlinkClr xmlns:ahyp="http://schemas.microsoft.com/office/drawing/2018/hyperlinkcolor" val="tx"/>
                    </a:ext>
                  </a:extLst>
                </a:hlinkClick>
              </a:rPr>
              <a:t>🎧 Pääkäsittelyssä-podcast</a:t>
            </a:r>
            <a:r>
              <a:rPr lang="fi-FI" sz="2600" dirty="0">
                <a:solidFill>
                  <a:schemeClr val="bg2"/>
                </a:solidFill>
              </a:rPr>
              <a:t> </a:t>
            </a:r>
            <a:r>
              <a:rPr lang="fi-FI" sz="2600" dirty="0" err="1">
                <a:solidFill>
                  <a:schemeClr val="bg2"/>
                </a:solidFill>
              </a:rPr>
              <a:t>asianajajuudesta</a:t>
            </a:r>
            <a:endParaRPr lang="fi-FI" sz="2600" dirty="0">
              <a:solidFill>
                <a:schemeClr val="bg2"/>
              </a:solidFill>
            </a:endParaRPr>
          </a:p>
          <a:p>
            <a:endParaRPr lang="fi-FI" sz="2600" dirty="0">
              <a:solidFill>
                <a:schemeClr val="bg2"/>
              </a:solidFill>
            </a:endParaRPr>
          </a:p>
          <a:p>
            <a:r>
              <a:rPr lang="fi-FI" sz="2600" dirty="0">
                <a:solidFill>
                  <a:schemeClr val="bg2"/>
                </a:solidFill>
                <a:hlinkClick r:id="rId6">
                  <a:extLst>
                    <a:ext uri="{A12FA001-AC4F-418D-AE19-62706E023703}">
                      <ahyp:hlinkClr xmlns:ahyp="http://schemas.microsoft.com/office/drawing/2018/hyperlinkcolor" val="tx"/>
                    </a:ext>
                  </a:extLst>
                </a:hlinkClick>
              </a:rPr>
              <a:t>💡 Advokaatti-julkaisu</a:t>
            </a:r>
            <a:r>
              <a:rPr lang="fi-FI" sz="2600" dirty="0">
                <a:solidFill>
                  <a:schemeClr val="bg2"/>
                </a:solidFill>
              </a:rPr>
              <a:t> ajankohtaisista oikeudellisista teemoista</a:t>
            </a:r>
          </a:p>
          <a:p>
            <a:r>
              <a:rPr lang="fi-FI" sz="2600" dirty="0">
                <a:solidFill>
                  <a:schemeClr val="bg2"/>
                </a:solidFill>
                <a:hlinkClick r:id="rId7">
                  <a:extLst>
                    <a:ext uri="{A12FA001-AC4F-418D-AE19-62706E023703}">
                      <ahyp:hlinkClr xmlns:ahyp="http://schemas.microsoft.com/office/drawing/2018/hyperlinkcolor" val="tx"/>
                    </a:ext>
                  </a:extLst>
                </a:hlinkClick>
              </a:rPr>
              <a:t>📄 Defensor Legis</a:t>
            </a:r>
            <a:r>
              <a:rPr lang="fi-FI" sz="2600" dirty="0">
                <a:solidFill>
                  <a:schemeClr val="bg2"/>
                </a:solidFill>
              </a:rPr>
              <a:t>: Suomen Asianajajien </a:t>
            </a:r>
            <a:r>
              <a:rPr lang="fi-FI" sz="2600">
                <a:solidFill>
                  <a:schemeClr val="bg2"/>
                </a:solidFill>
              </a:rPr>
              <a:t>oikeudellinen aikakauskirja</a:t>
            </a:r>
            <a:endParaRPr lang="fi-FI" sz="2600" dirty="0">
              <a:solidFill>
                <a:schemeClr val="bg2"/>
              </a:solidFill>
            </a:endParaRPr>
          </a:p>
        </p:txBody>
      </p:sp>
    </p:spTree>
    <p:extLst>
      <p:ext uri="{BB962C8B-B14F-4D97-AF65-F5344CB8AC3E}">
        <p14:creationId xmlns:p14="http://schemas.microsoft.com/office/powerpoint/2010/main" val="3984047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ED9CB6-0A59-0BDE-1EA3-7A693129F3B9}"/>
              </a:ext>
            </a:extLst>
          </p:cNvPr>
          <p:cNvSpPr>
            <a:spLocks noGrp="1"/>
          </p:cNvSpPr>
          <p:nvPr>
            <p:ph type="ctrTitle"/>
          </p:nvPr>
        </p:nvSpPr>
        <p:spPr>
          <a:xfrm>
            <a:off x="533399" y="609745"/>
            <a:ext cx="10014527" cy="2105746"/>
          </a:xfrm>
        </p:spPr>
        <p:txBody>
          <a:bodyPr/>
          <a:lstStyle/>
          <a:p>
            <a:r>
              <a:rPr lang="fi-FI" dirty="0"/>
              <a:t>Asianajaja turvaa oikeusvaltion</a:t>
            </a:r>
          </a:p>
        </p:txBody>
      </p:sp>
      <p:sp>
        <p:nvSpPr>
          <p:cNvPr id="5" name="Alaotsikko 4">
            <a:extLst>
              <a:ext uri="{FF2B5EF4-FFF2-40B4-BE49-F238E27FC236}">
                <a16:creationId xmlns:a16="http://schemas.microsoft.com/office/drawing/2014/main" id="{B871F4EC-ED08-C711-5A2F-CCA6D915B80D}"/>
              </a:ext>
            </a:extLst>
          </p:cNvPr>
          <p:cNvSpPr>
            <a:spLocks noGrp="1"/>
          </p:cNvSpPr>
          <p:nvPr>
            <p:ph type="subTitle" idx="1"/>
          </p:nvPr>
        </p:nvSpPr>
        <p:spPr>
          <a:xfrm>
            <a:off x="533400" y="2789240"/>
            <a:ext cx="10014526" cy="1062325"/>
          </a:xfrm>
        </p:spPr>
        <p:txBody>
          <a:bodyPr/>
          <a:lstStyle/>
          <a:p>
            <a:r>
              <a:rPr lang="fi-FI" sz="2000" dirty="0"/>
              <a:t>Asianajaja esittäjän nimi</a:t>
            </a:r>
          </a:p>
          <a:p>
            <a:r>
              <a:rPr lang="fi-FI" sz="2000" dirty="0"/>
              <a:t>Toimisto y</a:t>
            </a:r>
          </a:p>
          <a:p>
            <a:r>
              <a:rPr lang="fi-FI" sz="2000" dirty="0"/>
              <a:t>Kouluvierailu X koulussa</a:t>
            </a:r>
          </a:p>
          <a:p>
            <a:endParaRPr lang="fi-FI" dirty="0"/>
          </a:p>
        </p:txBody>
      </p:sp>
    </p:spTree>
    <p:extLst>
      <p:ext uri="{BB962C8B-B14F-4D97-AF65-F5344CB8AC3E}">
        <p14:creationId xmlns:p14="http://schemas.microsoft.com/office/powerpoint/2010/main" val="6675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851D07-560D-997B-6B93-B098528C0BF6}"/>
              </a:ext>
            </a:extLst>
          </p:cNvPr>
          <p:cNvSpPr>
            <a:spLocks noGrp="1"/>
          </p:cNvSpPr>
          <p:nvPr>
            <p:ph type="title"/>
          </p:nvPr>
        </p:nvSpPr>
        <p:spPr/>
        <p:txBody>
          <a:bodyPr>
            <a:normAutofit/>
          </a:bodyPr>
          <a:lstStyle/>
          <a:p>
            <a:r>
              <a:rPr lang="en-GB" dirty="0" err="1"/>
              <a:t>Miksi</a:t>
            </a:r>
            <a:r>
              <a:rPr lang="en-GB" dirty="0"/>
              <a:t> </a:t>
            </a:r>
            <a:r>
              <a:rPr lang="en-GB" dirty="0" err="1"/>
              <a:t>jokaista</a:t>
            </a:r>
            <a:r>
              <a:rPr lang="en-GB" dirty="0"/>
              <a:t> </a:t>
            </a:r>
            <a:r>
              <a:rPr lang="en-GB" dirty="0" err="1"/>
              <a:t>rikoksesta</a:t>
            </a:r>
            <a:r>
              <a:rPr lang="en-GB" dirty="0"/>
              <a:t> </a:t>
            </a:r>
            <a:r>
              <a:rPr lang="en-GB" dirty="0" err="1"/>
              <a:t>epäiltyä</a:t>
            </a:r>
            <a:r>
              <a:rPr lang="en-GB" dirty="0"/>
              <a:t> </a:t>
            </a:r>
            <a:r>
              <a:rPr lang="en-GB" dirty="0" err="1"/>
              <a:t>pitäisi</a:t>
            </a:r>
            <a:r>
              <a:rPr lang="en-GB" dirty="0"/>
              <a:t> </a:t>
            </a:r>
            <a:r>
              <a:rPr lang="en-GB" dirty="0" err="1"/>
              <a:t>puolustaa</a:t>
            </a:r>
            <a:r>
              <a:rPr lang="en-GB" dirty="0"/>
              <a:t>?</a:t>
            </a:r>
            <a:endParaRPr lang="fi-FI" dirty="0"/>
          </a:p>
        </p:txBody>
      </p:sp>
    </p:spTree>
    <p:extLst>
      <p:ext uri="{BB962C8B-B14F-4D97-AF65-F5344CB8AC3E}">
        <p14:creationId xmlns:p14="http://schemas.microsoft.com/office/powerpoint/2010/main" val="23255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0EDCF7-20CC-616C-49A8-C2F7B8A8E02C}"/>
              </a:ext>
            </a:extLst>
          </p:cNvPr>
          <p:cNvSpPr>
            <a:spLocks noGrp="1"/>
          </p:cNvSpPr>
          <p:nvPr>
            <p:ph type="title"/>
          </p:nvPr>
        </p:nvSpPr>
        <p:spPr/>
        <p:txBody>
          <a:bodyPr/>
          <a:lstStyle/>
          <a:p>
            <a:r>
              <a:rPr lang="fi-FI" b="1" dirty="0"/>
              <a:t>Miksi jokaista rikoksesta epäiltyä pitää puolustaa?</a:t>
            </a:r>
            <a:br>
              <a:rPr lang="fi-FI" b="1" dirty="0"/>
            </a:br>
            <a:endParaRPr lang="fi-FI" dirty="0"/>
          </a:p>
        </p:txBody>
      </p:sp>
      <p:sp>
        <p:nvSpPr>
          <p:cNvPr id="3" name="Sisällön paikkamerkki 2">
            <a:extLst>
              <a:ext uri="{FF2B5EF4-FFF2-40B4-BE49-F238E27FC236}">
                <a16:creationId xmlns:a16="http://schemas.microsoft.com/office/drawing/2014/main" id="{F5D5188B-E7B3-9CE7-2DE6-93E87B337369}"/>
              </a:ext>
            </a:extLst>
          </p:cNvPr>
          <p:cNvSpPr>
            <a:spLocks noGrp="1"/>
          </p:cNvSpPr>
          <p:nvPr>
            <p:ph idx="1"/>
          </p:nvPr>
        </p:nvSpPr>
        <p:spPr/>
        <p:txBody>
          <a:bodyPr/>
          <a:lstStyle/>
          <a:p>
            <a:pPr>
              <a:buFont typeface="Arial" panose="020B0604020202020204" pitchFamily="34" charset="0"/>
              <a:buChar char="•"/>
            </a:pPr>
            <a:r>
              <a:rPr lang="fi-FI" dirty="0"/>
              <a:t>Jokaisella on </a:t>
            </a:r>
            <a:r>
              <a:rPr lang="fi-FI" b="1" dirty="0"/>
              <a:t>oikeus puolustukseen</a:t>
            </a:r>
            <a:r>
              <a:rPr lang="fi-FI" dirty="0"/>
              <a:t>.</a:t>
            </a:r>
          </a:p>
          <a:p>
            <a:pPr>
              <a:buFont typeface="Arial" panose="020B0604020202020204" pitchFamily="34" charset="0"/>
              <a:buChar char="•"/>
            </a:pPr>
            <a:r>
              <a:rPr lang="fi-FI" dirty="0"/>
              <a:t>Oikeudenkäynti on reilu ja oikeudenmukainen, kun sekä rikoksesta epäillyllä että rikoksen uhrilla on ammattilaiset ajamassa asiaa.</a:t>
            </a:r>
          </a:p>
          <a:p>
            <a:pPr>
              <a:buFont typeface="Arial" panose="020B0604020202020204" pitchFamily="34" charset="0"/>
              <a:buChar char="•"/>
            </a:pPr>
            <a:r>
              <a:rPr lang="fi-FI" dirty="0"/>
              <a:t>Mitä tapahtuisi, jos ei olisi asianajajaa?</a:t>
            </a:r>
          </a:p>
        </p:txBody>
      </p:sp>
      <p:sp>
        <p:nvSpPr>
          <p:cNvPr id="4" name="Päivämäärän paikkamerkki 3">
            <a:extLst>
              <a:ext uri="{FF2B5EF4-FFF2-40B4-BE49-F238E27FC236}">
                <a16:creationId xmlns:a16="http://schemas.microsoft.com/office/drawing/2014/main" id="{E9CB899C-DA9D-81BD-4FCC-CA0B16576664}"/>
              </a:ext>
            </a:extLst>
          </p:cNvPr>
          <p:cNvSpPr>
            <a:spLocks noGrp="1"/>
          </p:cNvSpPr>
          <p:nvPr>
            <p:ph type="dt" sz="half" idx="10"/>
          </p:nvPr>
        </p:nvSpPr>
        <p:spPr/>
        <p:txBody>
          <a:bodyPr/>
          <a:lstStyle/>
          <a:p>
            <a:fld id="{37505E6F-307A-400C-BA8D-5AF708C84E7E}" type="datetime1">
              <a:rPr lang="fi-FI" smtClean="0"/>
              <a:t>5.2.2026</a:t>
            </a:fld>
            <a:endParaRPr lang="fi-FI"/>
          </a:p>
        </p:txBody>
      </p:sp>
      <p:sp>
        <p:nvSpPr>
          <p:cNvPr id="5" name="Dian numeron paikkamerkki 4">
            <a:extLst>
              <a:ext uri="{FF2B5EF4-FFF2-40B4-BE49-F238E27FC236}">
                <a16:creationId xmlns:a16="http://schemas.microsoft.com/office/drawing/2014/main" id="{C6BB7D30-C02B-D978-D27E-F403BC6BA6B7}"/>
              </a:ext>
            </a:extLst>
          </p:cNvPr>
          <p:cNvSpPr>
            <a:spLocks noGrp="1"/>
          </p:cNvSpPr>
          <p:nvPr>
            <p:ph type="sldNum" sz="quarter" idx="12"/>
          </p:nvPr>
        </p:nvSpPr>
        <p:spPr/>
        <p:txBody>
          <a:bodyPr/>
          <a:lstStyle/>
          <a:p>
            <a:fld id="{9F89CF4B-6BB2-4C8F-83F6-6A8F61ACBFF0}" type="slidenum">
              <a:rPr lang="fi-FI" smtClean="0"/>
              <a:t>4</a:t>
            </a:fld>
            <a:endParaRPr lang="fi-FI"/>
          </a:p>
        </p:txBody>
      </p:sp>
    </p:spTree>
    <p:extLst>
      <p:ext uri="{BB962C8B-B14F-4D97-AF65-F5344CB8AC3E}">
        <p14:creationId xmlns:p14="http://schemas.microsoft.com/office/powerpoint/2010/main" val="16566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8C66888-E88D-40C9-119D-B59C8FF7FD33}"/>
              </a:ext>
            </a:extLst>
          </p:cNvPr>
          <p:cNvSpPr>
            <a:spLocks noGrp="1"/>
          </p:cNvSpPr>
          <p:nvPr>
            <p:ph type="title"/>
          </p:nvPr>
        </p:nvSpPr>
        <p:spPr/>
        <p:txBody>
          <a:bodyPr/>
          <a:lstStyle/>
          <a:p>
            <a:r>
              <a:rPr lang="en-GB" dirty="0" err="1"/>
              <a:t>Miksi</a:t>
            </a:r>
            <a:r>
              <a:rPr lang="en-GB" dirty="0"/>
              <a:t> </a:t>
            </a:r>
            <a:r>
              <a:rPr lang="en-GB" dirty="0" err="1"/>
              <a:t>minusta</a:t>
            </a:r>
            <a:r>
              <a:rPr lang="en-GB" dirty="0"/>
              <a:t> </a:t>
            </a:r>
            <a:r>
              <a:rPr lang="en-GB" dirty="0" err="1"/>
              <a:t>tuli</a:t>
            </a:r>
            <a:r>
              <a:rPr lang="en-GB" dirty="0"/>
              <a:t> </a:t>
            </a:r>
            <a:r>
              <a:rPr lang="en-GB" dirty="0" err="1"/>
              <a:t>asianajaja</a:t>
            </a:r>
            <a:r>
              <a:rPr lang="en-GB" dirty="0"/>
              <a:t>?</a:t>
            </a:r>
            <a:endParaRPr lang="fi-FI" dirty="0"/>
          </a:p>
        </p:txBody>
      </p:sp>
    </p:spTree>
    <p:extLst>
      <p:ext uri="{BB962C8B-B14F-4D97-AF65-F5344CB8AC3E}">
        <p14:creationId xmlns:p14="http://schemas.microsoft.com/office/powerpoint/2010/main" val="317230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C59BDA-6B21-E193-C43D-AC1B55F9F8FF}"/>
              </a:ext>
            </a:extLst>
          </p:cNvPr>
          <p:cNvSpPr>
            <a:spLocks noGrp="1"/>
          </p:cNvSpPr>
          <p:nvPr>
            <p:ph type="title"/>
          </p:nvPr>
        </p:nvSpPr>
        <p:spPr/>
        <p:txBody>
          <a:bodyPr/>
          <a:lstStyle/>
          <a:p>
            <a:r>
              <a:rPr lang="en-GB" dirty="0" err="1"/>
              <a:t>Mitä</a:t>
            </a:r>
            <a:r>
              <a:rPr lang="en-GB" dirty="0"/>
              <a:t> </a:t>
            </a:r>
            <a:r>
              <a:rPr lang="en-GB" dirty="0" err="1"/>
              <a:t>asianajaja</a:t>
            </a:r>
            <a:r>
              <a:rPr lang="en-GB" dirty="0"/>
              <a:t> </a:t>
            </a:r>
            <a:r>
              <a:rPr lang="en-GB" dirty="0" err="1"/>
              <a:t>tekee</a:t>
            </a:r>
            <a:r>
              <a:rPr lang="en-GB" dirty="0"/>
              <a:t> </a:t>
            </a:r>
            <a:r>
              <a:rPr lang="en-GB" dirty="0" err="1"/>
              <a:t>Työkseen</a:t>
            </a:r>
            <a:r>
              <a:rPr lang="en-GB" dirty="0"/>
              <a:t>?</a:t>
            </a:r>
            <a:endParaRPr lang="fi-FI" dirty="0"/>
          </a:p>
        </p:txBody>
      </p:sp>
    </p:spTree>
    <p:extLst>
      <p:ext uri="{BB962C8B-B14F-4D97-AF65-F5344CB8AC3E}">
        <p14:creationId xmlns:p14="http://schemas.microsoft.com/office/powerpoint/2010/main" val="3386974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41ED5C68-6435-C847-1B84-E53CF06C72CE}"/>
              </a:ext>
            </a:extLst>
          </p:cNvPr>
          <p:cNvSpPr>
            <a:spLocks noGrp="1"/>
          </p:cNvSpPr>
          <p:nvPr>
            <p:ph type="title"/>
          </p:nvPr>
        </p:nvSpPr>
        <p:spPr/>
        <p:txBody>
          <a:bodyPr/>
          <a:lstStyle/>
          <a:p>
            <a:r>
              <a:rPr lang="fi-FI" b="1" dirty="0"/>
              <a:t>Asianajajan työ on monipuolista – esimerkkejä tehtävistä</a:t>
            </a:r>
            <a:br>
              <a:rPr lang="fi-FI" dirty="0"/>
            </a:br>
            <a:endParaRPr lang="fi-FI" dirty="0"/>
          </a:p>
        </p:txBody>
      </p:sp>
      <p:sp>
        <p:nvSpPr>
          <p:cNvPr id="4" name="Sisällön paikkamerkki 3">
            <a:extLst>
              <a:ext uri="{FF2B5EF4-FFF2-40B4-BE49-F238E27FC236}">
                <a16:creationId xmlns:a16="http://schemas.microsoft.com/office/drawing/2014/main" id="{96E21FDE-E510-F1D7-D8BC-2AD3E29C0C3B}"/>
              </a:ext>
            </a:extLst>
          </p:cNvPr>
          <p:cNvSpPr>
            <a:spLocks noGrp="1"/>
          </p:cNvSpPr>
          <p:nvPr>
            <p:ph idx="1"/>
          </p:nvPr>
        </p:nvSpPr>
        <p:spPr/>
        <p:txBody>
          <a:bodyPr/>
          <a:lstStyle/>
          <a:p>
            <a:pPr>
              <a:buFont typeface="Arial" panose="020B0604020202020204" pitchFamily="34" charset="0"/>
              <a:buChar char="•"/>
            </a:pPr>
            <a:r>
              <a:rPr lang="fi-FI" b="1" dirty="0"/>
              <a:t>Rikosasiat</a:t>
            </a:r>
            <a:r>
              <a:rPr lang="fi-FI" dirty="0"/>
              <a:t>: puolustaminen ja avustaminen, myös uhrien edustaminen.</a:t>
            </a:r>
          </a:p>
          <a:p>
            <a:pPr>
              <a:buFont typeface="Arial" panose="020B0604020202020204" pitchFamily="34" charset="0"/>
              <a:buChar char="•"/>
            </a:pPr>
            <a:r>
              <a:rPr lang="fi-FI" b="1" dirty="0"/>
              <a:t>Riita-asiat</a:t>
            </a:r>
            <a:r>
              <a:rPr lang="fi-FI" dirty="0"/>
              <a:t>: velka-asiat, sopimuskiistat, kiinteistökaupat.</a:t>
            </a:r>
          </a:p>
          <a:p>
            <a:pPr>
              <a:buFont typeface="Arial" panose="020B0604020202020204" pitchFamily="34" charset="0"/>
              <a:buChar char="•"/>
            </a:pPr>
            <a:r>
              <a:rPr lang="fi-FI" b="1" dirty="0"/>
              <a:t>Perhe- ja perintöoikeus</a:t>
            </a:r>
            <a:r>
              <a:rPr lang="fi-FI" dirty="0"/>
              <a:t>: avioerot, lasten huoltajuus, elatusasiat, perintöasiat.</a:t>
            </a:r>
          </a:p>
          <a:p>
            <a:pPr>
              <a:buFont typeface="Arial" panose="020B0604020202020204" pitchFamily="34" charset="0"/>
              <a:buChar char="•"/>
            </a:pPr>
            <a:r>
              <a:rPr lang="fi-FI" b="1" dirty="0"/>
              <a:t>Yritysten asiat</a:t>
            </a:r>
            <a:r>
              <a:rPr lang="fi-FI" dirty="0"/>
              <a:t>: sopimukset, työsopimukset, teknologia, yrityskaupat, yritysten väliset riidat.</a:t>
            </a:r>
          </a:p>
          <a:p>
            <a:pPr>
              <a:buFont typeface="Arial" panose="020B0604020202020204" pitchFamily="34" charset="0"/>
              <a:buChar char="•"/>
            </a:pPr>
            <a:r>
              <a:rPr lang="fi-FI" b="1" dirty="0"/>
              <a:t>Sovittelu</a:t>
            </a:r>
            <a:r>
              <a:rPr lang="fi-FI" dirty="0"/>
              <a:t>: pyritään ratkaisemaan riidat ilman oikeudenkäyntiä.</a:t>
            </a:r>
          </a:p>
          <a:p>
            <a:endParaRPr lang="fi-FI" dirty="0"/>
          </a:p>
        </p:txBody>
      </p:sp>
    </p:spTree>
    <p:extLst>
      <p:ext uri="{BB962C8B-B14F-4D97-AF65-F5344CB8AC3E}">
        <p14:creationId xmlns:p14="http://schemas.microsoft.com/office/powerpoint/2010/main" val="3890986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BE6E0-8DF0-7FC7-EBD1-948BEB0D730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BC13D35-089B-AEF4-9182-FAE61CEF5D5C}"/>
              </a:ext>
            </a:extLst>
          </p:cNvPr>
          <p:cNvSpPr>
            <a:spLocks noGrp="1"/>
          </p:cNvSpPr>
          <p:nvPr>
            <p:ph type="title"/>
          </p:nvPr>
        </p:nvSpPr>
        <p:spPr>
          <a:xfrm>
            <a:off x="546848" y="541959"/>
            <a:ext cx="11102787" cy="820406"/>
          </a:xfrm>
        </p:spPr>
        <p:txBody>
          <a:bodyPr anchor="t">
            <a:normAutofit/>
          </a:bodyPr>
          <a:lstStyle/>
          <a:p>
            <a:r>
              <a:rPr lang="fr-FR" dirty="0" err="1"/>
              <a:t>Mitä</a:t>
            </a:r>
            <a:r>
              <a:rPr lang="fr-FR" dirty="0"/>
              <a:t> </a:t>
            </a:r>
            <a:r>
              <a:rPr lang="fr-FR" dirty="0" err="1"/>
              <a:t>asianajaja</a:t>
            </a:r>
            <a:r>
              <a:rPr lang="fr-FR" dirty="0"/>
              <a:t> </a:t>
            </a:r>
            <a:r>
              <a:rPr lang="fr-FR" dirty="0" err="1"/>
              <a:t>tekee</a:t>
            </a:r>
            <a:r>
              <a:rPr lang="fr-FR" dirty="0"/>
              <a:t>?</a:t>
            </a:r>
            <a:endParaRPr lang="fi-FI" b="1" dirty="0"/>
          </a:p>
        </p:txBody>
      </p:sp>
      <p:sp>
        <p:nvSpPr>
          <p:cNvPr id="3" name="Sisällön paikkamerkki 2">
            <a:extLst>
              <a:ext uri="{FF2B5EF4-FFF2-40B4-BE49-F238E27FC236}">
                <a16:creationId xmlns:a16="http://schemas.microsoft.com/office/drawing/2014/main" id="{F15F2576-054A-117E-5501-B2A7322E3CB9}"/>
              </a:ext>
            </a:extLst>
          </p:cNvPr>
          <p:cNvSpPr>
            <a:spLocks noGrp="1"/>
          </p:cNvSpPr>
          <p:nvPr>
            <p:ph idx="1"/>
          </p:nvPr>
        </p:nvSpPr>
        <p:spPr>
          <a:xfrm>
            <a:off x="546848" y="1999129"/>
            <a:ext cx="11102787" cy="3720353"/>
          </a:xfrm>
        </p:spPr>
        <p:txBody>
          <a:bodyPr>
            <a:normAutofit/>
          </a:bodyPr>
          <a:lstStyle/>
          <a:p>
            <a:r>
              <a:rPr lang="fi-FI" dirty="0"/>
              <a:t>Asianajajat varmistavat kansalaisten oikeusturvan toteutumista päivittäin tuomioistuin- ja viranomaisprosesseissa sekä avustavat asiakkaitaan myös muunlaisissa oikeudellisissa ongelmissa. Esimerkiksi rikoksesta epäillyllä on oikeusvaltiossa oltava mahdollisuus puolustajaan.</a:t>
            </a:r>
          </a:p>
          <a:p>
            <a:pPr>
              <a:buFont typeface="Arial" panose="020B0604020202020204" pitchFamily="34" charset="0"/>
              <a:buChar char="•"/>
            </a:pPr>
            <a:r>
              <a:rPr lang="fi-FI" dirty="0"/>
              <a:t>Jokaisella on oikeuksia, joita asianajaja auttaa turvaamaan. </a:t>
            </a:r>
          </a:p>
          <a:p>
            <a:pPr>
              <a:buFont typeface="Arial" panose="020B0604020202020204" pitchFamily="34" charset="0"/>
              <a:buChar char="•"/>
            </a:pPr>
            <a:r>
              <a:rPr lang="fi-FI" dirty="0"/>
              <a:t>Asianajaja neuvottelee, käy oikeudessa, tapaa asiakkaita, vierailee vankiloissa, on yhteydessä viranomaisiin, laatii asiakirjoja sekä puhuu puhelimessa ja viestii eri tahoille.</a:t>
            </a:r>
          </a:p>
        </p:txBody>
      </p:sp>
      <p:sp>
        <p:nvSpPr>
          <p:cNvPr id="8" name="Date Placeholder 3">
            <a:extLst>
              <a:ext uri="{FF2B5EF4-FFF2-40B4-BE49-F238E27FC236}">
                <a16:creationId xmlns:a16="http://schemas.microsoft.com/office/drawing/2014/main" id="{8BC66088-5ECE-FB5E-5F91-235212FAC47A}"/>
              </a:ext>
            </a:extLst>
          </p:cNvPr>
          <p:cNvSpPr>
            <a:spLocks noGrp="1"/>
          </p:cNvSpPr>
          <p:nvPr>
            <p:ph type="dt" sz="half" idx="10"/>
          </p:nvPr>
        </p:nvSpPr>
        <p:spPr>
          <a:xfrm>
            <a:off x="533400" y="6175059"/>
            <a:ext cx="1143000" cy="210240"/>
          </a:xfrm>
        </p:spPr>
        <p:txBody>
          <a:bodyPr/>
          <a:lstStyle/>
          <a:p>
            <a:pPr>
              <a:spcAft>
                <a:spcPts val="600"/>
              </a:spcAft>
            </a:pPr>
            <a:fld id="{37505E6F-307A-400C-BA8D-5AF708C84E7E}" type="datetime1">
              <a:rPr lang="fi-FI" smtClean="0"/>
              <a:pPr>
                <a:spcAft>
                  <a:spcPts val="600"/>
                </a:spcAft>
              </a:pPr>
              <a:t>5.2.2026</a:t>
            </a:fld>
            <a:endParaRPr lang="fi-FI"/>
          </a:p>
        </p:txBody>
      </p:sp>
      <p:sp>
        <p:nvSpPr>
          <p:cNvPr id="10" name="Slide Number Placeholder 4">
            <a:extLst>
              <a:ext uri="{FF2B5EF4-FFF2-40B4-BE49-F238E27FC236}">
                <a16:creationId xmlns:a16="http://schemas.microsoft.com/office/drawing/2014/main" id="{446482A3-A3F4-2F49-E1DF-F22E3B4A9AF3}"/>
              </a:ext>
            </a:extLst>
          </p:cNvPr>
          <p:cNvSpPr>
            <a:spLocks noGrp="1"/>
          </p:cNvSpPr>
          <p:nvPr>
            <p:ph type="sldNum" sz="quarter" idx="12"/>
          </p:nvPr>
        </p:nvSpPr>
        <p:spPr>
          <a:xfrm>
            <a:off x="5753099" y="6175059"/>
            <a:ext cx="694765" cy="210240"/>
          </a:xfrm>
        </p:spPr>
        <p:txBody>
          <a:bodyPr/>
          <a:lstStyle/>
          <a:p>
            <a:pPr>
              <a:spcAft>
                <a:spcPts val="600"/>
              </a:spcAft>
            </a:pPr>
            <a:fld id="{9F89CF4B-6BB2-4C8F-83F6-6A8F61ACBFF0}" type="slidenum">
              <a:rPr lang="fi-FI" smtClean="0"/>
              <a:pPr>
                <a:spcAft>
                  <a:spcPts val="600"/>
                </a:spcAft>
              </a:pPr>
              <a:t>8</a:t>
            </a:fld>
            <a:endParaRPr lang="fi-FI"/>
          </a:p>
        </p:txBody>
      </p:sp>
    </p:spTree>
    <p:extLst>
      <p:ext uri="{BB962C8B-B14F-4D97-AF65-F5344CB8AC3E}">
        <p14:creationId xmlns:p14="http://schemas.microsoft.com/office/powerpoint/2010/main" val="290309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071C6-8B0D-FB03-26D6-81309E714F7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1AC8576-ED0D-1EAE-23D8-FDC31115ABE3}"/>
              </a:ext>
            </a:extLst>
          </p:cNvPr>
          <p:cNvSpPr>
            <a:spLocks noGrp="1"/>
          </p:cNvSpPr>
          <p:nvPr>
            <p:ph type="title"/>
          </p:nvPr>
        </p:nvSpPr>
        <p:spPr/>
        <p:txBody>
          <a:bodyPr/>
          <a:lstStyle/>
          <a:p>
            <a:r>
              <a:rPr lang="en-GB" dirty="0" err="1"/>
              <a:t>Millainen</a:t>
            </a:r>
            <a:r>
              <a:rPr lang="en-GB" dirty="0"/>
              <a:t> on </a:t>
            </a:r>
            <a:r>
              <a:rPr lang="en-GB" dirty="0" err="1"/>
              <a:t>asianajajan</a:t>
            </a:r>
            <a:r>
              <a:rPr lang="en-GB" dirty="0"/>
              <a:t> </a:t>
            </a:r>
            <a:r>
              <a:rPr lang="en-GB" dirty="0" err="1"/>
              <a:t>työpäivä</a:t>
            </a:r>
            <a:r>
              <a:rPr lang="en-GB" dirty="0"/>
              <a:t>?</a:t>
            </a:r>
            <a:endParaRPr lang="fi-FI" dirty="0"/>
          </a:p>
        </p:txBody>
      </p:sp>
    </p:spTree>
    <p:extLst>
      <p:ext uri="{BB962C8B-B14F-4D97-AF65-F5344CB8AC3E}">
        <p14:creationId xmlns:p14="http://schemas.microsoft.com/office/powerpoint/2010/main" val="3318985589"/>
      </p:ext>
    </p:extLst>
  </p:cSld>
  <p:clrMapOvr>
    <a:masterClrMapping/>
  </p:clrMapOvr>
</p:sld>
</file>

<file path=ppt/theme/theme1.xml><?xml version="1.0" encoding="utf-8"?>
<a:theme xmlns:a="http://schemas.openxmlformats.org/drawingml/2006/main" name="Suomen Asianajajat">
  <a:themeElements>
    <a:clrScheme name="Suomen Asianajajat">
      <a:dk1>
        <a:sysClr val="windowText" lastClr="000000"/>
      </a:dk1>
      <a:lt1>
        <a:sysClr val="window" lastClr="FFFFFF"/>
      </a:lt1>
      <a:dk2>
        <a:srgbClr val="283C50"/>
      </a:dk2>
      <a:lt2>
        <a:srgbClr val="D8CCC2"/>
      </a:lt2>
      <a:accent1>
        <a:srgbClr val="4A6067"/>
      </a:accent1>
      <a:accent2>
        <a:srgbClr val="7A9196"/>
      </a:accent2>
      <a:accent3>
        <a:srgbClr val="2C421E"/>
      </a:accent3>
      <a:accent4>
        <a:srgbClr val="7D4B34"/>
      </a:accent4>
      <a:accent5>
        <a:srgbClr val="C3C38D"/>
      </a:accent5>
      <a:accent6>
        <a:srgbClr val="00A185"/>
      </a:accent6>
      <a:hlink>
        <a:srgbClr val="A2573E"/>
      </a:hlink>
      <a:folHlink>
        <a:srgbClr val="96607D"/>
      </a:folHlink>
    </a:clrScheme>
    <a:fontScheme name="Candara - Garamond">
      <a:majorFont>
        <a:latin typeface="Candara"/>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83C50"/>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2000" dirty="0" err="1" smtClean="0">
            <a:solidFill>
              <a:schemeClr val="tx2"/>
            </a:solidFill>
          </a:defRPr>
        </a:defPPr>
      </a:lstStyle>
    </a:txDef>
  </a:objectDefaults>
  <a:extraClrSchemeLst/>
  <a:extLst>
    <a:ext uri="{05A4C25C-085E-4340-85A3-A5531E510DB2}">
      <thm15:themeFamily xmlns:thm15="http://schemas.microsoft.com/office/thememl/2012/main" name="Suomen-Asianajajat-STANDARD-EXTERNAL-V1-TV" id="{ACC7064E-4F72-4725-8436-575E5842414C}" vid="{2D208E83-E63F-4687-9B33-6D71CFD8EEE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A73CB68038864E9E218EB1DF36804A" ma:contentTypeVersion="4" ma:contentTypeDescription="Create a new document." ma:contentTypeScope="" ma:versionID="fc392247d2bd29c32c017f243c8a9f8c">
  <xsd:schema xmlns:xsd="http://www.w3.org/2001/XMLSchema" xmlns:xs="http://www.w3.org/2001/XMLSchema" xmlns:p="http://schemas.microsoft.com/office/2006/metadata/properties" xmlns:ns2="63133327-e361-4756-a59f-6bde4e872734" targetNamespace="http://schemas.microsoft.com/office/2006/metadata/properties" ma:root="true" ma:fieldsID="0a57c29bffc462c8d3fe5d4b0f329147" ns2:_="">
    <xsd:import namespace="63133327-e361-4756-a59f-6bde4e87273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133327-e361-4756-a59f-6bde4e8727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BCD4DF-C901-4B13-98A9-D1689E68A0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133327-e361-4756-a59f-6bde4e8727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7DE633-FE28-4AE0-B711-F323F3872B4F}">
  <ds:schemaRefs>
    <ds:schemaRef ds:uri="http://www.w3.org/XML/1998/namespace"/>
    <ds:schemaRef ds:uri="63133327-e361-4756-a59f-6bde4e872734"/>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B68CA46F-28EE-4A3C-95B6-E0CA437BA5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Suomen-Asianajajat-STANDARD-EXTERNAL</Template>
  <TotalTime>718</TotalTime>
  <Words>875</Words>
  <Application>Microsoft Office PowerPoint</Application>
  <PresentationFormat>Laajakuva</PresentationFormat>
  <Paragraphs>103</Paragraphs>
  <Slides>19</Slides>
  <Notes>14</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19</vt:i4>
      </vt:variant>
    </vt:vector>
  </HeadingPairs>
  <TitlesOfParts>
    <vt:vector size="25" baseType="lpstr">
      <vt:lpstr>Aptos</vt:lpstr>
      <vt:lpstr>Arial</vt:lpstr>
      <vt:lpstr>Calibri</vt:lpstr>
      <vt:lpstr>Candara</vt:lpstr>
      <vt:lpstr>Garamond</vt:lpstr>
      <vt:lpstr>Suomen Asianajajat</vt:lpstr>
      <vt:lpstr>PowerPoint-esitys</vt:lpstr>
      <vt:lpstr>Asianajaja turvaa oikeusvaltion</vt:lpstr>
      <vt:lpstr>Miksi jokaista rikoksesta epäiltyä pitäisi puolustaa?</vt:lpstr>
      <vt:lpstr>Miksi jokaista rikoksesta epäiltyä pitää puolustaa? </vt:lpstr>
      <vt:lpstr>Miksi minusta tuli asianajaja?</vt:lpstr>
      <vt:lpstr>Mitä asianajaja tekee Työkseen?</vt:lpstr>
      <vt:lpstr>Asianajajan työ on monipuolista – esimerkkejä tehtävistä </vt:lpstr>
      <vt:lpstr>Mitä asianajaja tekee?</vt:lpstr>
      <vt:lpstr>Millainen on asianajajan työpäivä?</vt:lpstr>
      <vt:lpstr>Mikä on oikeusjärjestelmä ja asianajajien rooli siinä?</vt:lpstr>
      <vt:lpstr>Näin oikeusjärjestelmä toimii Suomessa </vt:lpstr>
      <vt:lpstr>MIKSI sinä tai läheisesi saatatte joskus tarvita asianajajaa?</vt:lpstr>
      <vt:lpstr>Missä sinä saatat joskus tarvita asianajajaa?</vt:lpstr>
      <vt:lpstr>Vastuu lain noudattamisesta</vt:lpstr>
      <vt:lpstr>Asianajaja vai juristi  – Mitä eroa niillä on? </vt:lpstr>
      <vt:lpstr>Juristi vai vielä jotain enemmän?</vt:lpstr>
      <vt:lpstr>PowerPoint-esitys</vt:lpstr>
      <vt:lpstr>Kysyttävää tai kommentteja?</vt:lpstr>
      <vt:lpstr>KIITOS! Lisätietoa löydät:</vt:lpstr>
    </vt:vector>
  </TitlesOfParts>
  <Company>Suomen Asianajajaliitto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Salla Vainio (Asianajajat)</dc:creator>
  <cp:lastModifiedBy>Liisa Karttunen (Asianajajat)</cp:lastModifiedBy>
  <cp:revision>46</cp:revision>
  <dcterms:created xsi:type="dcterms:W3CDTF">2025-03-06T06:15:20Z</dcterms:created>
  <dcterms:modified xsi:type="dcterms:W3CDTF">2026-02-05T09:25:16Z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0x010100DBA73CB68038864E9E218EB1DF36804A</vt:lpwstr>
  </property>
  <property fmtid="{D5CDD505-2E9C-101B-9397-08002B2CF9AE}" pid="3" name="MediaServiceImageTags">
    <vt:lpwstr/>
  </property>
</Properties>
</file>