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0" r:id="rId5"/>
    <p:sldId id="261" r:id="rId6"/>
    <p:sldId id="306" r:id="rId7"/>
    <p:sldId id="302" r:id="rId8"/>
    <p:sldId id="294" r:id="rId9"/>
    <p:sldId id="296" r:id="rId10"/>
    <p:sldId id="295" r:id="rId11"/>
    <p:sldId id="350" r:id="rId12"/>
    <p:sldId id="353" r:id="rId13"/>
    <p:sldId id="262" r:id="rId14"/>
    <p:sldId id="301" r:id="rId15"/>
    <p:sldId id="303" r:id="rId16"/>
    <p:sldId id="304" r:id="rId17"/>
    <p:sldId id="330" r:id="rId18"/>
    <p:sldId id="297" r:id="rId19"/>
    <p:sldId id="298" r:id="rId20"/>
    <p:sldId id="349" r:id="rId21"/>
    <p:sldId id="351" r:id="rId22"/>
    <p:sldId id="305"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4B34"/>
    <a:srgbClr val="4A6067"/>
    <a:srgbClr val="395525"/>
    <a:srgbClr val="283C50"/>
    <a:srgbClr val="D8CCC2"/>
    <a:srgbClr val="C3C38D"/>
    <a:srgbClr val="E8DC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9933" autoAdjust="0"/>
  </p:normalViewPr>
  <p:slideViewPr>
    <p:cSldViewPr snapToGrid="0" showGuides="1">
      <p:cViewPr varScale="1">
        <p:scale>
          <a:sx n="65" d="100"/>
          <a:sy n="65" d="100"/>
        </p:scale>
        <p:origin x="64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4FD33-76AD-40CC-8F60-FFC0C97EC774}" type="datetimeFigureOut">
              <a:rPr lang="fi-FI" smtClean="0"/>
              <a:t>21.5.2025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DDBEB-75C7-407C-92CD-6470357B606A}" type="slidenum">
              <a:rPr lang="fi-FI" smtClean="0"/>
              <a:t>‹#›</a:t>
            </a:fld>
            <a:endParaRPr lang="fi-FI"/>
          </a:p>
        </p:txBody>
      </p:sp>
    </p:spTree>
    <p:extLst>
      <p:ext uri="{BB962C8B-B14F-4D97-AF65-F5344CB8AC3E}">
        <p14:creationId xmlns:p14="http://schemas.microsoft.com/office/powerpoint/2010/main" val="3292483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Presentera dig själv i korthet och berätta varför du tycker att det är fint att få vara med och prata om advokatarbete som en del av det finländska rättssystemet. Berätta att ungdomarna efter detta vet lite mer om sina egna rättigheter och det finländska rättssystemet samt om möjligheterna till advokatarbete i deras och deras närståendes liv. Låt oss börja med reflektionsuppgiften som ligger på nästa bild.</a:t>
            </a:r>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2</a:t>
            </a:fld>
            <a:endParaRPr lang="fi-FI"/>
          </a:p>
        </p:txBody>
      </p:sp>
    </p:spTree>
    <p:extLst>
      <p:ext uri="{BB962C8B-B14F-4D97-AF65-F5344CB8AC3E}">
        <p14:creationId xmlns:p14="http://schemas.microsoft.com/office/powerpoint/2010/main" val="1507219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Lagarna ramar in vad man får och inte får göra i samhället. Samtidigt skyddar en del av dem också medborgarna.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Hur strafflagar fungerar i praktiken</a:t>
            </a:r>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11</a:t>
            </a:fld>
            <a:endParaRPr lang="fi-FI"/>
          </a:p>
        </p:txBody>
      </p:sp>
    </p:spTree>
    <p:extLst>
      <p:ext uri="{BB962C8B-B14F-4D97-AF65-F5344CB8AC3E}">
        <p14:creationId xmlns:p14="http://schemas.microsoft.com/office/powerpoint/2010/main" val="1345415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13</a:t>
            </a:fld>
            <a:endParaRPr lang="fi-FI"/>
          </a:p>
        </p:txBody>
      </p:sp>
    </p:spTree>
    <p:extLst>
      <p:ext uri="{BB962C8B-B14F-4D97-AF65-F5344CB8AC3E}">
        <p14:creationId xmlns:p14="http://schemas.microsoft.com/office/powerpoint/2010/main" val="1242048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Alla är skyldiga att följa lagen.</a:t>
            </a:r>
            <a:endParaRPr lang="en-GB" b="0"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0C6F2-29C7-46C5-8628-318E26A810E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045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6C4B8-AE5C-3A73-DB4B-78D20344B73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9744E7A-9258-2597-C05F-87A25B3B0DDD}"/>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AD42F01C-EAFB-4E83-0D0A-81779CBA25E7}"/>
              </a:ext>
            </a:extLst>
          </p:cNvPr>
          <p:cNvSpPr>
            <a:spLocks noGrp="1"/>
          </p:cNvSpPr>
          <p:nvPr>
            <p:ph type="body" idx="1"/>
          </p:nvPr>
        </p:nvSpPr>
        <p:spPr/>
        <p:txBody>
          <a:bodyPr/>
          <a:lstStyle/>
          <a:p>
            <a:r>
              <a:rPr lang="sv-SE" b="0" i="0" dirty="0">
                <a:solidFill>
                  <a:srgbClr val="111111"/>
                </a:solidFill>
                <a:effectLst/>
                <a:latin typeface="Montserrat" panose="00000500000000000000" pitchFamily="2" charset="0"/>
              </a:rPr>
              <a:t>Fråga till sist om det finns något som eleverna undrar över. Och hur många tror att man skulle kunna vara intresserad av att bli advokat en dag?</a:t>
            </a:r>
            <a:endParaRPr lang="fi-FI" dirty="0"/>
          </a:p>
        </p:txBody>
      </p:sp>
      <p:sp>
        <p:nvSpPr>
          <p:cNvPr id="4" name="Dian numeron paikkamerkki 3">
            <a:extLst>
              <a:ext uri="{FF2B5EF4-FFF2-40B4-BE49-F238E27FC236}">
                <a16:creationId xmlns:a16="http://schemas.microsoft.com/office/drawing/2014/main" id="{6925C687-D9E5-FCF1-3852-012778BBE11F}"/>
              </a:ext>
            </a:extLst>
          </p:cNvPr>
          <p:cNvSpPr>
            <a:spLocks noGrp="1"/>
          </p:cNvSpPr>
          <p:nvPr>
            <p:ph type="sldNum" sz="quarter" idx="5"/>
          </p:nvPr>
        </p:nvSpPr>
        <p:spPr/>
        <p:txBody>
          <a:bodyPr/>
          <a:lstStyle/>
          <a:p>
            <a:fld id="{8A8DDBEB-75C7-407C-92CD-6470357B606A}" type="slidenum">
              <a:rPr lang="fi-FI" smtClean="0"/>
              <a:t>18</a:t>
            </a:fld>
            <a:endParaRPr lang="fi-FI"/>
          </a:p>
        </p:txBody>
      </p:sp>
    </p:spTree>
    <p:extLst>
      <p:ext uri="{BB962C8B-B14F-4D97-AF65-F5344CB8AC3E}">
        <p14:creationId xmlns:p14="http://schemas.microsoft.com/office/powerpoint/2010/main" val="513682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19</a:t>
            </a:fld>
            <a:endParaRPr lang="fi-FI"/>
          </a:p>
        </p:txBody>
      </p:sp>
    </p:spTree>
    <p:extLst>
      <p:ext uri="{BB962C8B-B14F-4D97-AF65-F5344CB8AC3E}">
        <p14:creationId xmlns:p14="http://schemas.microsoft.com/office/powerpoint/2010/main" val="112302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Nästa mål är att få ungdomar intresserade av ämnet innan de kan ta emot någon form av information om advokatyrket eller rättssystemet. Ämnet kan vara ganska långt från den ungas vardag. Därför börjar vi med en motivationsfråga som får dem att öppna sig för ämnet. </a:t>
            </a:r>
          </a:p>
          <a:p>
            <a:endParaRPr lang="sv-SE" dirty="0"/>
          </a:p>
          <a:p>
            <a:r>
              <a:rPr lang="sv-SE" dirty="0"/>
              <a:t>Du kan ställa frågan genom att lägga vikt vid den t.ex. så här: "Prata med den som sitter bredvid dig om varför du tycker att någon som är misstänkt för någon gärning (eller brott) överhuvudtaget ska försvaras? Vad händer om du, en vän eller familjemedlem blir anklagad? Vill du att någon ska försvara dig eller dem?"</a:t>
            </a:r>
          </a:p>
          <a:p>
            <a:endParaRPr lang="sv-SE" dirty="0"/>
          </a:p>
          <a:p>
            <a:r>
              <a:rPr lang="sv-SE" dirty="0"/>
              <a:t>Låt eleverna prata med kompisen först och fråga efter tankar. Så här motiverar du eleverna att lyssna bättre på dagens ämne.</a:t>
            </a:r>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3</a:t>
            </a:fld>
            <a:endParaRPr lang="fi-FI"/>
          </a:p>
        </p:txBody>
      </p:sp>
    </p:spTree>
    <p:extLst>
      <p:ext uri="{BB962C8B-B14F-4D97-AF65-F5344CB8AC3E}">
        <p14:creationId xmlns:p14="http://schemas.microsoft.com/office/powerpoint/2010/main" val="277795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"Du är i skolan anklagad för fusk – vill du berätta din egen historia? Samma idé i rätten."</a:t>
            </a:r>
            <a:endParaRPr lang="fi-FI" dirty="0"/>
          </a:p>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4</a:t>
            </a:fld>
            <a:endParaRPr lang="fi-FI"/>
          </a:p>
        </p:txBody>
      </p:sp>
    </p:spTree>
    <p:extLst>
      <p:ext uri="{BB962C8B-B14F-4D97-AF65-F5344CB8AC3E}">
        <p14:creationId xmlns:p14="http://schemas.microsoft.com/office/powerpoint/2010/main" val="125855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Berätta din egen historia: Vilka saker gjorde dig intresserad av rättvisa? Viljan att hjälpa? Rättsmedvetande? Någon förebild? Varför ville du bli advokat? Vad tände dig i branschen? Vad inspirerar dig just nu i ditt arbete som advokat? </a:t>
            </a:r>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5</a:t>
            </a:fld>
            <a:endParaRPr lang="fi-FI"/>
          </a:p>
        </p:txBody>
      </p:sp>
    </p:spTree>
    <p:extLst>
      <p:ext uri="{BB962C8B-B14F-4D97-AF65-F5344CB8AC3E}">
        <p14:creationId xmlns:p14="http://schemas.microsoft.com/office/powerpoint/2010/main" val="106347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6</a:t>
            </a:fld>
            <a:endParaRPr lang="fi-FI"/>
          </a:p>
        </p:txBody>
      </p:sp>
    </p:spTree>
    <p:extLst>
      <p:ext uri="{BB962C8B-B14F-4D97-AF65-F5344CB8AC3E}">
        <p14:creationId xmlns:p14="http://schemas.microsoft.com/office/powerpoint/2010/main" val="3362487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Berätta inom vilka områden en advokat kan arbeta och lite om vad som är ditt specialområde. Vilka saker jobbar du mest med? Vilket är det senaste fallet som du kan berätta om i korthet och som skulle kunna intressera unga människor? </a:t>
            </a:r>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7</a:t>
            </a:fld>
            <a:endParaRPr lang="fi-FI"/>
          </a:p>
        </p:txBody>
      </p:sp>
    </p:spTree>
    <p:extLst>
      <p:ext uri="{BB962C8B-B14F-4D97-AF65-F5344CB8AC3E}">
        <p14:creationId xmlns:p14="http://schemas.microsoft.com/office/powerpoint/2010/main" val="16760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867DA-4082-BC84-018A-95E6E3D5320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6348BB53-9AF0-57B7-FF7B-1D658F00DCC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675F6D51-FE03-D37B-9AA9-1BEE854EF0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Dian numeron paikkamerkki 3">
            <a:extLst>
              <a:ext uri="{FF2B5EF4-FFF2-40B4-BE49-F238E27FC236}">
                <a16:creationId xmlns:a16="http://schemas.microsoft.com/office/drawing/2014/main" id="{EC062949-4D2F-9292-6DE6-2F4824DEA2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0C6F2-29C7-46C5-8628-318E26A810E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645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56555-2420-2A97-BB24-FFF0406F637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25533505-75BD-9B6F-9037-F3F6ABC09069}"/>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AABBE76-3E8C-54B4-10F4-966EED7327DE}"/>
              </a:ext>
            </a:extLst>
          </p:cNvPr>
          <p:cNvSpPr>
            <a:spLocks noGrp="1"/>
          </p:cNvSpPr>
          <p:nvPr>
            <p:ph type="body" idx="1"/>
          </p:nvPr>
        </p:nvSpPr>
        <p:spPr/>
        <p:txBody>
          <a:bodyPr/>
          <a:lstStyle/>
          <a:p>
            <a:r>
              <a:rPr lang="fi-FI" dirty="0" err="1"/>
              <a:t>Hur</a:t>
            </a:r>
            <a:r>
              <a:rPr lang="fi-FI" dirty="0"/>
              <a:t> </a:t>
            </a:r>
            <a:r>
              <a:rPr lang="fi-FI" dirty="0" err="1"/>
              <a:t>är</a:t>
            </a:r>
            <a:r>
              <a:rPr lang="fi-FI" dirty="0"/>
              <a:t> </a:t>
            </a:r>
            <a:r>
              <a:rPr lang="fi-FI" dirty="0" err="1"/>
              <a:t>din</a:t>
            </a:r>
            <a:r>
              <a:rPr lang="fi-FI" dirty="0"/>
              <a:t> </a:t>
            </a:r>
            <a:r>
              <a:rPr lang="fi-FI" dirty="0" err="1"/>
              <a:t>arbetsdag</a:t>
            </a:r>
            <a:r>
              <a:rPr lang="fi-FI" dirty="0"/>
              <a:t>?</a:t>
            </a:r>
          </a:p>
        </p:txBody>
      </p:sp>
      <p:sp>
        <p:nvSpPr>
          <p:cNvPr id="4" name="Dian numeron paikkamerkki 3">
            <a:extLst>
              <a:ext uri="{FF2B5EF4-FFF2-40B4-BE49-F238E27FC236}">
                <a16:creationId xmlns:a16="http://schemas.microsoft.com/office/drawing/2014/main" id="{DAEFE8EB-2D6A-87F7-B1F8-94CF1BFB1406}"/>
              </a:ext>
            </a:extLst>
          </p:cNvPr>
          <p:cNvSpPr>
            <a:spLocks noGrp="1"/>
          </p:cNvSpPr>
          <p:nvPr>
            <p:ph type="sldNum" sz="quarter" idx="5"/>
          </p:nvPr>
        </p:nvSpPr>
        <p:spPr/>
        <p:txBody>
          <a:bodyPr/>
          <a:lstStyle/>
          <a:p>
            <a:fld id="{8A8DDBEB-75C7-407C-92CD-6470357B606A}" type="slidenum">
              <a:rPr lang="fi-FI" smtClean="0"/>
              <a:t>9</a:t>
            </a:fld>
            <a:endParaRPr lang="fi-FI"/>
          </a:p>
        </p:txBody>
      </p:sp>
    </p:spTree>
    <p:extLst>
      <p:ext uri="{BB962C8B-B14F-4D97-AF65-F5344CB8AC3E}">
        <p14:creationId xmlns:p14="http://schemas.microsoft.com/office/powerpoint/2010/main" val="658062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Ungdomarna har redan under skolans lektioner fått rättsfostran och förståelse för det finländska rättssystemet. Fokus i denna proposition ligger på advokatens arbete i rättssystemet. Målet är att få eleverna att intressera sig för rättsväsendet och förstå advokatens arbete och dess möjligheter. </a:t>
            </a:r>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10</a:t>
            </a:fld>
            <a:endParaRPr lang="fi-FI"/>
          </a:p>
        </p:txBody>
      </p:sp>
    </p:spTree>
    <p:extLst>
      <p:ext uri="{BB962C8B-B14F-4D97-AF65-F5344CB8AC3E}">
        <p14:creationId xmlns:p14="http://schemas.microsoft.com/office/powerpoint/2010/main" val="1154383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nsisivu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Kuva 1" descr="Kuva, joka sisältää kohteen teksti, juliste, Fontti, graafinen suunnittelu&#10;&#10;Tekoälyn generoima sisältö voi olla virheellistä.">
            <a:extLst>
              <a:ext uri="{FF2B5EF4-FFF2-40B4-BE49-F238E27FC236}">
                <a16:creationId xmlns:a16="http://schemas.microsoft.com/office/drawing/2014/main" id="{7DC5D8B3-0E60-D729-B5AF-A233682FD9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08000" y="2502975"/>
            <a:ext cx="2376000" cy="1871100"/>
          </a:xfrm>
          <a:prstGeom prst="rect">
            <a:avLst/>
          </a:prstGeom>
        </p:spPr>
      </p:pic>
    </p:spTree>
    <p:extLst>
      <p:ext uri="{BB962C8B-B14F-4D97-AF65-F5344CB8AC3E}">
        <p14:creationId xmlns:p14="http://schemas.microsoft.com/office/powerpoint/2010/main" val="223651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ailu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546849" y="2433783"/>
            <a:ext cx="4930316" cy="32857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737DF208-5AF6-4829-BE03-B8EA45519F26}" type="datetime1">
              <a:rPr lang="fi-FI" smtClean="0"/>
              <a:t>21.5.2025</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Tekstin paikkamerkki 2">
            <a:extLst>
              <a:ext uri="{FF2B5EF4-FFF2-40B4-BE49-F238E27FC236}">
                <a16:creationId xmlns:a16="http://schemas.microsoft.com/office/drawing/2014/main" id="{866F7588-606A-E812-CA8C-0598CBA4773D}"/>
              </a:ext>
            </a:extLst>
          </p:cNvPr>
          <p:cNvSpPr>
            <a:spLocks noGrp="1"/>
          </p:cNvSpPr>
          <p:nvPr>
            <p:ph type="body" idx="13" hasCustomPrompt="1"/>
          </p:nvPr>
        </p:nvSpPr>
        <p:spPr>
          <a:xfrm>
            <a:off x="542366" y="1801091"/>
            <a:ext cx="4930316" cy="498764"/>
          </a:xfrm>
        </p:spPr>
        <p:txBody>
          <a:bodyPr anchor="t" anchorCtr="0"/>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sp>
        <p:nvSpPr>
          <p:cNvPr id="8" name="Sisällön paikkamerkki 2">
            <a:extLst>
              <a:ext uri="{FF2B5EF4-FFF2-40B4-BE49-F238E27FC236}">
                <a16:creationId xmlns:a16="http://schemas.microsoft.com/office/drawing/2014/main" id="{6C775908-C428-CD82-165A-D2D4811E0950}"/>
              </a:ext>
            </a:extLst>
          </p:cNvPr>
          <p:cNvSpPr>
            <a:spLocks noGrp="1"/>
          </p:cNvSpPr>
          <p:nvPr>
            <p:ph idx="14" hasCustomPrompt="1"/>
          </p:nvPr>
        </p:nvSpPr>
        <p:spPr>
          <a:xfrm>
            <a:off x="6730594" y="2433783"/>
            <a:ext cx="4930316" cy="32857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Tekstin paikkamerkki 2">
            <a:extLst>
              <a:ext uri="{FF2B5EF4-FFF2-40B4-BE49-F238E27FC236}">
                <a16:creationId xmlns:a16="http://schemas.microsoft.com/office/drawing/2014/main" id="{DAE0D878-0617-6CC7-DF61-51975823BBD7}"/>
              </a:ext>
            </a:extLst>
          </p:cNvPr>
          <p:cNvSpPr>
            <a:spLocks noGrp="1"/>
          </p:cNvSpPr>
          <p:nvPr>
            <p:ph type="body" idx="15" hasCustomPrompt="1"/>
          </p:nvPr>
        </p:nvSpPr>
        <p:spPr>
          <a:xfrm>
            <a:off x="6726111" y="1801091"/>
            <a:ext cx="4930316" cy="498764"/>
          </a:xfrm>
        </p:spPr>
        <p:txBody>
          <a:bodyPr anchor="t" anchorCtr="0"/>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cxnSp>
        <p:nvCxnSpPr>
          <p:cNvPr id="13" name="Suora yhdysviiva 12">
            <a:extLst>
              <a:ext uri="{FF2B5EF4-FFF2-40B4-BE49-F238E27FC236}">
                <a16:creationId xmlns:a16="http://schemas.microsoft.com/office/drawing/2014/main" id="{73EC170B-9700-DA2E-4444-458567A18AEC}"/>
              </a:ext>
            </a:extLst>
          </p:cNvPr>
          <p:cNvCxnSpPr/>
          <p:nvPr userDrawn="1"/>
        </p:nvCxnSpPr>
        <p:spPr>
          <a:xfrm flipV="1">
            <a:off x="6096000" y="1510145"/>
            <a:ext cx="0" cy="4331855"/>
          </a:xfrm>
          <a:prstGeom prst="line">
            <a:avLst/>
          </a:prstGeom>
          <a:ln w="9525">
            <a:solidFill>
              <a:srgbClr val="7D4B3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5984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ailu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a:xfrm>
            <a:off x="546848" y="541958"/>
            <a:ext cx="11102787" cy="437097"/>
          </a:xfrm>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546849" y="3011055"/>
            <a:ext cx="4930316" cy="2708428"/>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3D8024BD-317F-403A-ABA1-E0584D07B1E4}" type="datetime1">
              <a:rPr lang="fi-FI" smtClean="0"/>
              <a:t>21.5.2025</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Tekstin paikkamerkki 2">
            <a:extLst>
              <a:ext uri="{FF2B5EF4-FFF2-40B4-BE49-F238E27FC236}">
                <a16:creationId xmlns:a16="http://schemas.microsoft.com/office/drawing/2014/main" id="{866F7588-606A-E812-CA8C-0598CBA4773D}"/>
              </a:ext>
            </a:extLst>
          </p:cNvPr>
          <p:cNvSpPr>
            <a:spLocks noGrp="1"/>
          </p:cNvSpPr>
          <p:nvPr>
            <p:ph type="body" idx="13" hasCustomPrompt="1"/>
          </p:nvPr>
        </p:nvSpPr>
        <p:spPr>
          <a:xfrm>
            <a:off x="542366" y="2392218"/>
            <a:ext cx="4930316" cy="498764"/>
          </a:xfrm>
        </p:spPr>
        <p:txBody>
          <a:bodyPr anchor="t" anchorCtr="0"/>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sp>
        <p:nvSpPr>
          <p:cNvPr id="8" name="Sisällön paikkamerkki 2">
            <a:extLst>
              <a:ext uri="{FF2B5EF4-FFF2-40B4-BE49-F238E27FC236}">
                <a16:creationId xmlns:a16="http://schemas.microsoft.com/office/drawing/2014/main" id="{6C775908-C428-CD82-165A-D2D4811E0950}"/>
              </a:ext>
            </a:extLst>
          </p:cNvPr>
          <p:cNvSpPr>
            <a:spLocks noGrp="1"/>
          </p:cNvSpPr>
          <p:nvPr>
            <p:ph idx="14" hasCustomPrompt="1"/>
          </p:nvPr>
        </p:nvSpPr>
        <p:spPr>
          <a:xfrm>
            <a:off x="6730594" y="3011055"/>
            <a:ext cx="4930316" cy="2708428"/>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Tekstin paikkamerkki 2">
            <a:extLst>
              <a:ext uri="{FF2B5EF4-FFF2-40B4-BE49-F238E27FC236}">
                <a16:creationId xmlns:a16="http://schemas.microsoft.com/office/drawing/2014/main" id="{DAE0D878-0617-6CC7-DF61-51975823BBD7}"/>
              </a:ext>
            </a:extLst>
          </p:cNvPr>
          <p:cNvSpPr>
            <a:spLocks noGrp="1"/>
          </p:cNvSpPr>
          <p:nvPr>
            <p:ph type="body" idx="15" hasCustomPrompt="1"/>
          </p:nvPr>
        </p:nvSpPr>
        <p:spPr>
          <a:xfrm>
            <a:off x="6726111" y="2392218"/>
            <a:ext cx="4930316" cy="498764"/>
          </a:xfrm>
        </p:spPr>
        <p:txBody>
          <a:bodyPr anchor="t" anchorCtr="0"/>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cxnSp>
        <p:nvCxnSpPr>
          <p:cNvPr id="13" name="Suora yhdysviiva 12">
            <a:extLst>
              <a:ext uri="{FF2B5EF4-FFF2-40B4-BE49-F238E27FC236}">
                <a16:creationId xmlns:a16="http://schemas.microsoft.com/office/drawing/2014/main" id="{73EC170B-9700-DA2E-4444-458567A18AEC}"/>
              </a:ext>
            </a:extLst>
          </p:cNvPr>
          <p:cNvCxnSpPr>
            <a:cxnSpLocks/>
          </p:cNvCxnSpPr>
          <p:nvPr userDrawn="1"/>
        </p:nvCxnSpPr>
        <p:spPr>
          <a:xfrm flipV="1">
            <a:off x="6096000" y="2022764"/>
            <a:ext cx="0" cy="3819236"/>
          </a:xfrm>
          <a:prstGeom prst="line">
            <a:avLst/>
          </a:prstGeom>
          <a:ln w="9525">
            <a:solidFill>
              <a:srgbClr val="7D4B34"/>
            </a:solidFill>
          </a:ln>
        </p:spPr>
        <p:style>
          <a:lnRef idx="2">
            <a:schemeClr val="accent1"/>
          </a:lnRef>
          <a:fillRef idx="0">
            <a:schemeClr val="accent1"/>
          </a:fillRef>
          <a:effectRef idx="1">
            <a:schemeClr val="accent1"/>
          </a:effectRef>
          <a:fontRef idx="minor">
            <a:schemeClr val="tx1"/>
          </a:fontRef>
        </p:style>
      </p:cxnSp>
      <p:sp>
        <p:nvSpPr>
          <p:cNvPr id="10" name="Tekstin paikkamerkki 2">
            <a:extLst>
              <a:ext uri="{FF2B5EF4-FFF2-40B4-BE49-F238E27FC236}">
                <a16:creationId xmlns:a16="http://schemas.microsoft.com/office/drawing/2014/main" id="{9890365E-55BA-34A9-76BE-E19DF336F527}"/>
              </a:ext>
            </a:extLst>
          </p:cNvPr>
          <p:cNvSpPr>
            <a:spLocks noGrp="1"/>
          </p:cNvSpPr>
          <p:nvPr>
            <p:ph type="body" idx="16" hasCustomPrompt="1"/>
          </p:nvPr>
        </p:nvSpPr>
        <p:spPr>
          <a:xfrm>
            <a:off x="542365" y="979055"/>
            <a:ext cx="8998793" cy="720436"/>
          </a:xfrm>
        </p:spPr>
        <p:txBody>
          <a:bodyPr anchor="t" anchorCtr="0"/>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spTree>
    <p:extLst>
      <p:ext uri="{BB962C8B-B14F-4D97-AF65-F5344CB8AC3E}">
        <p14:creationId xmlns:p14="http://schemas.microsoft.com/office/powerpoint/2010/main" val="2854140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5218770" y="1825625"/>
            <a:ext cx="6135029" cy="4351338"/>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4F4BAFC7-D3AA-49B3-AD2C-67A67C905A60}" type="datetime1">
              <a:rPr lang="fi-FI" smtClean="0"/>
              <a:t>21.5.2025</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Tekstin paikkamerkki 3">
            <a:extLst>
              <a:ext uri="{FF2B5EF4-FFF2-40B4-BE49-F238E27FC236}">
                <a16:creationId xmlns:a16="http://schemas.microsoft.com/office/drawing/2014/main" id="{8EEEC73B-F4E9-8898-50CE-BE841A9F76BA}"/>
              </a:ext>
            </a:extLst>
          </p:cNvPr>
          <p:cNvSpPr>
            <a:spLocks noGrp="1"/>
          </p:cNvSpPr>
          <p:nvPr>
            <p:ph type="body" sz="half" idx="2" hasCustomPrompt="1"/>
          </p:nvPr>
        </p:nvSpPr>
        <p:spPr>
          <a:xfrm>
            <a:off x="839788" y="1825625"/>
            <a:ext cx="3932237" cy="43513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Lisää tekstiä tähän</a:t>
            </a:r>
          </a:p>
        </p:txBody>
      </p:sp>
    </p:spTree>
    <p:extLst>
      <p:ext uri="{BB962C8B-B14F-4D97-AF65-F5344CB8AC3E}">
        <p14:creationId xmlns:p14="http://schemas.microsoft.com/office/powerpoint/2010/main" val="87800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neliö oikealla 1">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p:nvPr>
        </p:nvSpPr>
        <p:spPr>
          <a:xfrm>
            <a:off x="546099" y="1998663"/>
            <a:ext cx="5713200" cy="4268210"/>
          </a:xfrm>
        </p:spPr>
        <p:txBody>
          <a:bodyPr/>
          <a:lstStyle>
            <a:lvl1pPr>
              <a:spcBef>
                <a:spcPts val="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9">
            <a:extLst>
              <a:ext uri="{FF2B5EF4-FFF2-40B4-BE49-F238E27FC236}">
                <a16:creationId xmlns:a16="http://schemas.microsoft.com/office/drawing/2014/main" id="{07525F63-4B11-DD18-A231-CF007AD08B4D}"/>
              </a:ext>
            </a:extLst>
          </p:cNvPr>
          <p:cNvSpPr>
            <a:spLocks noGrp="1"/>
          </p:cNvSpPr>
          <p:nvPr>
            <p:ph type="title" hasCustomPrompt="1"/>
          </p:nvPr>
        </p:nvSpPr>
        <p:spPr/>
        <p:txBody>
          <a:bodyPr/>
          <a:lstStyle/>
          <a:p>
            <a:r>
              <a:rPr lang="fi-FI" noProof="0" dirty="0"/>
              <a:t>Lisää otsikko tähän</a:t>
            </a:r>
            <a:endParaRPr lang="fi-FI" dirty="0"/>
          </a:p>
        </p:txBody>
      </p:sp>
      <p:sp>
        <p:nvSpPr>
          <p:cNvPr id="2" name="Kuvan paikkamerkki 2">
            <a:extLst>
              <a:ext uri="{FF2B5EF4-FFF2-40B4-BE49-F238E27FC236}">
                <a16:creationId xmlns:a16="http://schemas.microsoft.com/office/drawing/2014/main" id="{C4CDB15E-279E-B390-9E30-86933265F829}"/>
              </a:ext>
            </a:extLst>
          </p:cNvPr>
          <p:cNvSpPr>
            <a:spLocks noGrp="1"/>
          </p:cNvSpPr>
          <p:nvPr>
            <p:ph type="pic" idx="14"/>
          </p:nvPr>
        </p:nvSpPr>
        <p:spPr>
          <a:xfrm>
            <a:off x="6846000" y="1511589"/>
            <a:ext cx="5346000" cy="5346411"/>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Tree>
    <p:extLst>
      <p:ext uri="{BB962C8B-B14F-4D97-AF65-F5344CB8AC3E}">
        <p14:creationId xmlns:p14="http://schemas.microsoft.com/office/powerpoint/2010/main" val="21362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neliö oikealla 2">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p:nvPr>
        </p:nvSpPr>
        <p:spPr>
          <a:xfrm>
            <a:off x="546099" y="1998663"/>
            <a:ext cx="5713200" cy="4268210"/>
          </a:xfrm>
        </p:spPr>
        <p:txBody>
          <a:bodyPr/>
          <a:lstStyle>
            <a:lvl1pPr>
              <a:spcBef>
                <a:spcPts val="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9">
            <a:extLst>
              <a:ext uri="{FF2B5EF4-FFF2-40B4-BE49-F238E27FC236}">
                <a16:creationId xmlns:a16="http://schemas.microsoft.com/office/drawing/2014/main" id="{07525F63-4B11-DD18-A231-CF007AD08B4D}"/>
              </a:ext>
            </a:extLst>
          </p:cNvPr>
          <p:cNvSpPr>
            <a:spLocks noGrp="1"/>
          </p:cNvSpPr>
          <p:nvPr>
            <p:ph type="title" hasCustomPrompt="1"/>
          </p:nvPr>
        </p:nvSpPr>
        <p:spPr/>
        <p:txBody>
          <a:bodyPr/>
          <a:lstStyle/>
          <a:p>
            <a:r>
              <a:rPr lang="fi-FI" noProof="0" dirty="0"/>
              <a:t>Lisää otsikko tähän</a:t>
            </a:r>
            <a:endParaRPr lang="fi-FI" dirty="0"/>
          </a:p>
        </p:txBody>
      </p:sp>
      <p:sp>
        <p:nvSpPr>
          <p:cNvPr id="2" name="Kuvan paikkamerkki 2">
            <a:extLst>
              <a:ext uri="{FF2B5EF4-FFF2-40B4-BE49-F238E27FC236}">
                <a16:creationId xmlns:a16="http://schemas.microsoft.com/office/drawing/2014/main" id="{C4CDB15E-279E-B390-9E30-86933265F829}"/>
              </a:ext>
            </a:extLst>
          </p:cNvPr>
          <p:cNvSpPr>
            <a:spLocks noGrp="1"/>
          </p:cNvSpPr>
          <p:nvPr>
            <p:ph type="pic" idx="14"/>
          </p:nvPr>
        </p:nvSpPr>
        <p:spPr>
          <a:xfrm>
            <a:off x="6846000" y="1511589"/>
            <a:ext cx="5346000" cy="5346411"/>
          </a:xfrm>
          <a:blipFill>
            <a:blip r:embed="rId2"/>
            <a:stretch>
              <a:fillRect/>
            </a:stretch>
          </a:blip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Tree>
    <p:extLst>
      <p:ext uri="{BB962C8B-B14F-4D97-AF65-F5344CB8AC3E}">
        <p14:creationId xmlns:p14="http://schemas.microsoft.com/office/powerpoint/2010/main" val="2678579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tekstillinen kuva neliö vasemmalla 1">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p:nvPr>
        </p:nvSpPr>
        <p:spPr>
          <a:xfrm>
            <a:off x="5936400" y="1998663"/>
            <a:ext cx="5713200" cy="3894137"/>
          </a:xfrm>
        </p:spPr>
        <p:txBody>
          <a:bodyPr/>
          <a:lstStyle>
            <a:lvl1pPr>
              <a:spcBef>
                <a:spcPts val="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9">
            <a:extLst>
              <a:ext uri="{FF2B5EF4-FFF2-40B4-BE49-F238E27FC236}">
                <a16:creationId xmlns:a16="http://schemas.microsoft.com/office/drawing/2014/main" id="{07525F63-4B11-DD18-A231-CF007AD08B4D}"/>
              </a:ext>
            </a:extLst>
          </p:cNvPr>
          <p:cNvSpPr>
            <a:spLocks noGrp="1"/>
          </p:cNvSpPr>
          <p:nvPr>
            <p:ph type="title" hasCustomPrompt="1"/>
          </p:nvPr>
        </p:nvSpPr>
        <p:spPr/>
        <p:txBody>
          <a:bodyPr/>
          <a:lstStyle/>
          <a:p>
            <a:r>
              <a:rPr lang="fi-FI" noProof="0" dirty="0"/>
              <a:t>Lisää otsikko tähän</a:t>
            </a:r>
            <a:endParaRPr lang="fi-FI" dirty="0"/>
          </a:p>
        </p:txBody>
      </p:sp>
      <p:sp>
        <p:nvSpPr>
          <p:cNvPr id="2" name="Kuvan paikkamerkki 2">
            <a:extLst>
              <a:ext uri="{FF2B5EF4-FFF2-40B4-BE49-F238E27FC236}">
                <a16:creationId xmlns:a16="http://schemas.microsoft.com/office/drawing/2014/main" id="{67B04750-D639-3696-E2AB-6798DF02BF19}"/>
              </a:ext>
            </a:extLst>
          </p:cNvPr>
          <p:cNvSpPr>
            <a:spLocks noGrp="1"/>
          </p:cNvSpPr>
          <p:nvPr>
            <p:ph type="pic" idx="14"/>
          </p:nvPr>
        </p:nvSpPr>
        <p:spPr>
          <a:xfrm>
            <a:off x="0" y="1511588"/>
            <a:ext cx="5346000" cy="5346411"/>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Tree>
    <p:extLst>
      <p:ext uri="{BB962C8B-B14F-4D97-AF65-F5344CB8AC3E}">
        <p14:creationId xmlns:p14="http://schemas.microsoft.com/office/powerpoint/2010/main" val="2062913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kuva neliö vasemmalla 2">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p:nvPr>
        </p:nvSpPr>
        <p:spPr>
          <a:xfrm>
            <a:off x="5936400" y="1998663"/>
            <a:ext cx="5713200" cy="3894137"/>
          </a:xfrm>
        </p:spPr>
        <p:txBody>
          <a:bodyPr/>
          <a:lstStyle>
            <a:lvl1pPr>
              <a:spcBef>
                <a:spcPts val="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9">
            <a:extLst>
              <a:ext uri="{FF2B5EF4-FFF2-40B4-BE49-F238E27FC236}">
                <a16:creationId xmlns:a16="http://schemas.microsoft.com/office/drawing/2014/main" id="{07525F63-4B11-DD18-A231-CF007AD08B4D}"/>
              </a:ext>
            </a:extLst>
          </p:cNvPr>
          <p:cNvSpPr>
            <a:spLocks noGrp="1"/>
          </p:cNvSpPr>
          <p:nvPr>
            <p:ph type="title" hasCustomPrompt="1"/>
          </p:nvPr>
        </p:nvSpPr>
        <p:spPr/>
        <p:txBody>
          <a:bodyPr/>
          <a:lstStyle/>
          <a:p>
            <a:r>
              <a:rPr lang="fi-FI" noProof="0" dirty="0"/>
              <a:t>Lisää otsikko tähän</a:t>
            </a:r>
            <a:endParaRPr lang="fi-FI" dirty="0"/>
          </a:p>
        </p:txBody>
      </p:sp>
      <p:sp>
        <p:nvSpPr>
          <p:cNvPr id="2" name="Kuvan paikkamerkki 2">
            <a:extLst>
              <a:ext uri="{FF2B5EF4-FFF2-40B4-BE49-F238E27FC236}">
                <a16:creationId xmlns:a16="http://schemas.microsoft.com/office/drawing/2014/main" id="{67B04750-D639-3696-E2AB-6798DF02BF19}"/>
              </a:ext>
            </a:extLst>
          </p:cNvPr>
          <p:cNvSpPr>
            <a:spLocks noGrp="1"/>
          </p:cNvSpPr>
          <p:nvPr>
            <p:ph type="pic" idx="14"/>
          </p:nvPr>
        </p:nvSpPr>
        <p:spPr>
          <a:xfrm>
            <a:off x="0" y="1511588"/>
            <a:ext cx="5346000" cy="5346411"/>
          </a:xfrm>
          <a:blipFill>
            <a:blip r:embed="rId2"/>
            <a:stretch>
              <a:fillRect/>
            </a:stretch>
          </a:blip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Tree>
    <p:extLst>
      <p:ext uri="{BB962C8B-B14F-4D97-AF65-F5344CB8AC3E}">
        <p14:creationId xmlns:p14="http://schemas.microsoft.com/office/powerpoint/2010/main" val="2262209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leveä alhaalla 1">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E6B77160-BC0B-8A45-9B62-03A65CE74A73}"/>
              </a:ext>
            </a:extLst>
          </p:cNvPr>
          <p:cNvSpPr>
            <a:spLocks noGrp="1"/>
          </p:cNvSpPr>
          <p:nvPr>
            <p:ph type="pic" idx="14"/>
          </p:nvPr>
        </p:nvSpPr>
        <p:spPr>
          <a:xfrm>
            <a:off x="544945" y="1511588"/>
            <a:ext cx="11115964" cy="5346411"/>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hasCustomPrompt="1"/>
          </p:nvPr>
        </p:nvSpPr>
        <p:spPr>
          <a:xfrm>
            <a:off x="5481782" y="520847"/>
            <a:ext cx="6163370" cy="820406"/>
          </a:xfrm>
        </p:spPr>
        <p:txBody>
          <a:bodyPr/>
          <a:lstStyle>
            <a:lvl1pPr marL="0" indent="0">
              <a:lnSpc>
                <a:spcPct val="110000"/>
              </a:lnSpc>
              <a:spcBef>
                <a:spcPts val="0"/>
              </a:spcBef>
              <a:buNone/>
              <a:defRPr sz="1500">
                <a:latin typeface="+mj-lt"/>
              </a:defRPr>
            </a:lvl1pPr>
            <a:lvl2pPr marL="268287" indent="0">
              <a:buNone/>
              <a:defRPr/>
            </a:lvl2pPr>
          </a:lstStyle>
          <a:p>
            <a:pPr lvl="0"/>
            <a:r>
              <a:rPr lang="fi-FI" dirty="0"/>
              <a:t>Lisää lisäinfo tai kuvateksti</a:t>
            </a:r>
          </a:p>
        </p:txBody>
      </p:sp>
      <p:sp>
        <p:nvSpPr>
          <p:cNvPr id="10" name="Otsikko 9">
            <a:extLst>
              <a:ext uri="{FF2B5EF4-FFF2-40B4-BE49-F238E27FC236}">
                <a16:creationId xmlns:a16="http://schemas.microsoft.com/office/drawing/2014/main" id="{07525F63-4B11-DD18-A231-CF007AD08B4D}"/>
              </a:ext>
            </a:extLst>
          </p:cNvPr>
          <p:cNvSpPr>
            <a:spLocks noGrp="1"/>
          </p:cNvSpPr>
          <p:nvPr>
            <p:ph type="title" hasCustomPrompt="1"/>
          </p:nvPr>
        </p:nvSpPr>
        <p:spPr>
          <a:xfrm>
            <a:off x="546848" y="541959"/>
            <a:ext cx="4560861" cy="820406"/>
          </a:xfrm>
        </p:spPr>
        <p:txBody>
          <a:bodyPr/>
          <a:lstStyle/>
          <a:p>
            <a:r>
              <a:rPr lang="fi-FI" noProof="0" dirty="0"/>
              <a:t>Lisää otsikko tähän</a:t>
            </a:r>
            <a:endParaRPr lang="fi-FI" dirty="0"/>
          </a:p>
        </p:txBody>
      </p:sp>
    </p:spTree>
    <p:extLst>
      <p:ext uri="{BB962C8B-B14F-4D97-AF65-F5344CB8AC3E}">
        <p14:creationId xmlns:p14="http://schemas.microsoft.com/office/powerpoint/2010/main" val="4010256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E6B77160-BC0B-8A45-9B62-03A65CE74A73}"/>
              </a:ext>
            </a:extLst>
          </p:cNvPr>
          <p:cNvSpPr>
            <a:spLocks noGrp="1"/>
          </p:cNvSpPr>
          <p:nvPr>
            <p:ph type="pic" idx="14"/>
          </p:nvPr>
        </p:nvSpPr>
        <p:spPr>
          <a:xfrm>
            <a:off x="544945" y="0"/>
            <a:ext cx="11115964" cy="6857999"/>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Tree>
    <p:extLst>
      <p:ext uri="{BB962C8B-B14F-4D97-AF65-F5344CB8AC3E}">
        <p14:creationId xmlns:p14="http://schemas.microsoft.com/office/powerpoint/2010/main" val="2444610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sto tai lainaus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a:xfrm>
            <a:off x="546848" y="475673"/>
            <a:ext cx="11102787" cy="2953327"/>
          </a:xfrm>
        </p:spPr>
        <p:txBody>
          <a:bodyPr/>
          <a:lstStyle>
            <a:lvl1pPr>
              <a:lnSpc>
                <a:spcPct val="95000"/>
              </a:lnSpc>
              <a:defRPr sz="3500" b="0" cap="none" baseline="0">
                <a:latin typeface="+mn-lt"/>
              </a:defRPr>
            </a:lvl1pPr>
          </a:lstStyle>
          <a:p>
            <a:r>
              <a:rPr lang="fi-FI" noProof="0" dirty="0"/>
              <a:t>Lisää teksti tai lainaus tähän</a:t>
            </a:r>
            <a:endParaRPr lang="fi-FI" dirty="0"/>
          </a:p>
        </p:txBody>
      </p:sp>
      <p:sp>
        <p:nvSpPr>
          <p:cNvPr id="9" name="Tekstin paikkamerkki 8">
            <a:extLst>
              <a:ext uri="{FF2B5EF4-FFF2-40B4-BE49-F238E27FC236}">
                <a16:creationId xmlns:a16="http://schemas.microsoft.com/office/drawing/2014/main" id="{39FA2FB2-71D3-E065-566C-BCBD06ED7540}"/>
              </a:ext>
            </a:extLst>
          </p:cNvPr>
          <p:cNvSpPr>
            <a:spLocks noGrp="1"/>
          </p:cNvSpPr>
          <p:nvPr>
            <p:ph type="body" sz="quarter" idx="13" hasCustomPrompt="1"/>
          </p:nvPr>
        </p:nvSpPr>
        <p:spPr>
          <a:xfrm>
            <a:off x="546100" y="5019964"/>
            <a:ext cx="5549900" cy="835891"/>
          </a:xfrm>
        </p:spPr>
        <p:txBody>
          <a:bodyPr/>
          <a:lstStyle>
            <a:lvl1pPr marL="0" indent="0">
              <a:lnSpc>
                <a:spcPct val="110000"/>
              </a:lnSpc>
              <a:spcBef>
                <a:spcPts val="0"/>
              </a:spcBef>
              <a:buNone/>
              <a:defRPr sz="1500" b="1">
                <a:latin typeface="+mj-lt"/>
              </a:defRPr>
            </a:lvl1pPr>
            <a:lvl2pPr marL="268287" indent="0">
              <a:buNone/>
              <a:defRPr/>
            </a:lvl2pPr>
          </a:lstStyle>
          <a:p>
            <a:pPr lvl="0"/>
            <a:r>
              <a:rPr lang="fi-FI" dirty="0"/>
              <a:t>Lisää nimi ja titteli</a:t>
            </a:r>
          </a:p>
        </p:txBody>
      </p:sp>
    </p:spTree>
    <p:extLst>
      <p:ext uri="{BB962C8B-B14F-4D97-AF65-F5344CB8AC3E}">
        <p14:creationId xmlns:p14="http://schemas.microsoft.com/office/powerpoint/2010/main" val="32476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sivu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Kuva 1" descr="Kuva, joka sisältää kohteen teksti, juliste, Fontti, graafinen suunnittelu&#10;&#10;Tekoälyn generoima sisältö voi olla virheellistä.">
            <a:extLst>
              <a:ext uri="{FF2B5EF4-FFF2-40B4-BE49-F238E27FC236}">
                <a16:creationId xmlns:a16="http://schemas.microsoft.com/office/drawing/2014/main" id="{7DC5D8B3-0E60-D729-B5AF-A233682FD9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08000" y="2502975"/>
            <a:ext cx="2376000" cy="1871100"/>
          </a:xfrm>
          <a:prstGeom prst="rect">
            <a:avLst/>
          </a:prstGeom>
        </p:spPr>
      </p:pic>
    </p:spTree>
    <p:extLst>
      <p:ext uri="{BB962C8B-B14F-4D97-AF65-F5344CB8AC3E}">
        <p14:creationId xmlns:p14="http://schemas.microsoft.com/office/powerpoint/2010/main" val="2711512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sto tai lainaus 2">
    <p:bg>
      <p:bgPr>
        <a:solidFill>
          <a:srgbClr val="C3C38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a:xfrm>
            <a:off x="546848" y="475673"/>
            <a:ext cx="11102787" cy="2953327"/>
          </a:xfrm>
        </p:spPr>
        <p:txBody>
          <a:bodyPr/>
          <a:lstStyle>
            <a:lvl1pPr>
              <a:lnSpc>
                <a:spcPct val="95000"/>
              </a:lnSpc>
              <a:defRPr sz="3500" b="0" cap="none" baseline="0">
                <a:latin typeface="+mn-lt"/>
              </a:defRPr>
            </a:lvl1pPr>
          </a:lstStyle>
          <a:p>
            <a:r>
              <a:rPr lang="fi-FI" noProof="0" dirty="0"/>
              <a:t>Lisää teksti tai lainaus tähän</a:t>
            </a:r>
            <a:endParaRPr lang="fi-FI" dirty="0"/>
          </a:p>
        </p:txBody>
      </p:sp>
      <p:sp>
        <p:nvSpPr>
          <p:cNvPr id="9" name="Tekstin paikkamerkki 8">
            <a:extLst>
              <a:ext uri="{FF2B5EF4-FFF2-40B4-BE49-F238E27FC236}">
                <a16:creationId xmlns:a16="http://schemas.microsoft.com/office/drawing/2014/main" id="{39FA2FB2-71D3-E065-566C-BCBD06ED7540}"/>
              </a:ext>
            </a:extLst>
          </p:cNvPr>
          <p:cNvSpPr>
            <a:spLocks noGrp="1"/>
          </p:cNvSpPr>
          <p:nvPr>
            <p:ph type="body" sz="quarter" idx="13" hasCustomPrompt="1"/>
          </p:nvPr>
        </p:nvSpPr>
        <p:spPr>
          <a:xfrm>
            <a:off x="546100" y="5019964"/>
            <a:ext cx="5549900" cy="835891"/>
          </a:xfrm>
        </p:spPr>
        <p:txBody>
          <a:bodyPr/>
          <a:lstStyle>
            <a:lvl1pPr marL="0" indent="0">
              <a:lnSpc>
                <a:spcPct val="110000"/>
              </a:lnSpc>
              <a:spcBef>
                <a:spcPts val="0"/>
              </a:spcBef>
              <a:buNone/>
              <a:defRPr sz="1500" b="1">
                <a:latin typeface="+mj-lt"/>
              </a:defRPr>
            </a:lvl1pPr>
            <a:lvl2pPr marL="268287" indent="0">
              <a:buNone/>
              <a:defRPr/>
            </a:lvl2pPr>
          </a:lstStyle>
          <a:p>
            <a:pPr lvl="0"/>
            <a:r>
              <a:rPr lang="fi-FI" dirty="0"/>
              <a:t>Lisää nimi ja titteli</a:t>
            </a:r>
          </a:p>
        </p:txBody>
      </p:sp>
    </p:spTree>
    <p:extLst>
      <p:ext uri="{BB962C8B-B14F-4D97-AF65-F5344CB8AC3E}">
        <p14:creationId xmlns:p14="http://schemas.microsoft.com/office/powerpoint/2010/main" val="3730701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osto tai lainaus 3">
    <p:bg>
      <p:bgPr>
        <a:solidFill>
          <a:srgbClr val="7D4B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a:xfrm>
            <a:off x="546848" y="475673"/>
            <a:ext cx="11102787" cy="2953327"/>
          </a:xfrm>
        </p:spPr>
        <p:txBody>
          <a:bodyPr/>
          <a:lstStyle>
            <a:lvl1pPr>
              <a:lnSpc>
                <a:spcPct val="95000"/>
              </a:lnSpc>
              <a:defRPr sz="3500" b="0" cap="none" baseline="0">
                <a:solidFill>
                  <a:srgbClr val="D8CCC2"/>
                </a:solidFill>
                <a:latin typeface="+mn-lt"/>
              </a:defRPr>
            </a:lvl1pPr>
          </a:lstStyle>
          <a:p>
            <a:r>
              <a:rPr lang="fi-FI" noProof="0" dirty="0"/>
              <a:t>Lisää teksti tai lainaus tähän</a:t>
            </a:r>
            <a:endParaRPr lang="fi-FI" dirty="0"/>
          </a:p>
        </p:txBody>
      </p:sp>
      <p:sp>
        <p:nvSpPr>
          <p:cNvPr id="9" name="Tekstin paikkamerkki 8">
            <a:extLst>
              <a:ext uri="{FF2B5EF4-FFF2-40B4-BE49-F238E27FC236}">
                <a16:creationId xmlns:a16="http://schemas.microsoft.com/office/drawing/2014/main" id="{39FA2FB2-71D3-E065-566C-BCBD06ED7540}"/>
              </a:ext>
            </a:extLst>
          </p:cNvPr>
          <p:cNvSpPr>
            <a:spLocks noGrp="1"/>
          </p:cNvSpPr>
          <p:nvPr>
            <p:ph type="body" sz="quarter" idx="13" hasCustomPrompt="1"/>
          </p:nvPr>
        </p:nvSpPr>
        <p:spPr>
          <a:xfrm>
            <a:off x="546100" y="5019964"/>
            <a:ext cx="5549900" cy="835891"/>
          </a:xfrm>
        </p:spPr>
        <p:txBody>
          <a:bodyPr/>
          <a:lstStyle>
            <a:lvl1pPr marL="0" indent="0">
              <a:lnSpc>
                <a:spcPct val="110000"/>
              </a:lnSpc>
              <a:spcBef>
                <a:spcPts val="0"/>
              </a:spcBef>
              <a:buNone/>
              <a:defRPr sz="1500" b="1">
                <a:solidFill>
                  <a:srgbClr val="D8CCC2"/>
                </a:solidFill>
                <a:latin typeface="+mj-lt"/>
              </a:defRPr>
            </a:lvl1pPr>
            <a:lvl2pPr marL="268287" indent="0">
              <a:buNone/>
              <a:defRPr/>
            </a:lvl2pPr>
          </a:lstStyle>
          <a:p>
            <a:pPr lvl="0"/>
            <a:r>
              <a:rPr lang="fi-FI" dirty="0"/>
              <a:t>Lisää nimi ja titteli</a:t>
            </a:r>
          </a:p>
        </p:txBody>
      </p:sp>
    </p:spTree>
    <p:extLst>
      <p:ext uri="{BB962C8B-B14F-4D97-AF65-F5344CB8AC3E}">
        <p14:creationId xmlns:p14="http://schemas.microsoft.com/office/powerpoint/2010/main" val="2691218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Osan välilehti 1">
    <p:bg>
      <p:bgPr>
        <a:solidFill>
          <a:srgbClr val="4A6067"/>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D8CCC2"/>
                </a:solidFill>
              </a:defRPr>
            </a:lvl1pPr>
          </a:lstStyle>
          <a:p>
            <a:r>
              <a:rPr lang="fi-FI" noProof="0" dirty="0"/>
              <a:t>Lisää otsikko tähän</a:t>
            </a:r>
            <a:endParaRPr lang="fi-FI" dirty="0"/>
          </a:p>
        </p:txBody>
      </p:sp>
    </p:spTree>
    <p:extLst>
      <p:ext uri="{BB962C8B-B14F-4D97-AF65-F5344CB8AC3E}">
        <p14:creationId xmlns:p14="http://schemas.microsoft.com/office/powerpoint/2010/main" val="1252377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san välilehti 2">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D8CCC2"/>
                </a:solidFill>
              </a:defRPr>
            </a:lvl1pPr>
          </a:lstStyle>
          <a:p>
            <a:r>
              <a:rPr lang="fi-FI" noProof="0" dirty="0"/>
              <a:t>Lisää otsikko tähän</a:t>
            </a:r>
            <a:endParaRPr lang="fi-FI" dirty="0"/>
          </a:p>
        </p:txBody>
      </p:sp>
    </p:spTree>
    <p:extLst>
      <p:ext uri="{BB962C8B-B14F-4D97-AF65-F5344CB8AC3E}">
        <p14:creationId xmlns:p14="http://schemas.microsoft.com/office/powerpoint/2010/main" val="1826107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san välilehti 3">
    <p:bg>
      <p:bgPr>
        <a:solidFill>
          <a:srgbClr val="C3C38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4A6067"/>
                </a:solidFill>
              </a:defRPr>
            </a:lvl1pPr>
          </a:lstStyle>
          <a:p>
            <a:r>
              <a:rPr lang="fi-FI" noProof="0" dirty="0"/>
              <a:t>Lisää otsikko tähän</a:t>
            </a:r>
            <a:endParaRPr lang="fi-FI" dirty="0"/>
          </a:p>
        </p:txBody>
      </p:sp>
    </p:spTree>
    <p:extLst>
      <p:ext uri="{BB962C8B-B14F-4D97-AF65-F5344CB8AC3E}">
        <p14:creationId xmlns:p14="http://schemas.microsoft.com/office/powerpoint/2010/main" val="4046274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san välilehti 4">
    <p:bg>
      <p:bgPr>
        <a:solidFill>
          <a:srgbClr val="7D4B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D8CCC2"/>
                </a:solidFill>
              </a:defRPr>
            </a:lvl1pPr>
          </a:lstStyle>
          <a:p>
            <a:r>
              <a:rPr lang="fi-FI" noProof="0" dirty="0"/>
              <a:t>Lisää otsikko tähän</a:t>
            </a:r>
            <a:endParaRPr lang="fi-FI" dirty="0"/>
          </a:p>
        </p:txBody>
      </p:sp>
    </p:spTree>
    <p:extLst>
      <p:ext uri="{BB962C8B-B14F-4D97-AF65-F5344CB8AC3E}">
        <p14:creationId xmlns:p14="http://schemas.microsoft.com/office/powerpoint/2010/main" val="2861883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san välilehti 5 tausta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D8CCC2"/>
                </a:solidFill>
              </a:defRPr>
            </a:lvl1pPr>
          </a:lstStyle>
          <a:p>
            <a:r>
              <a:rPr lang="fi-FI" noProof="0" dirty="0"/>
              <a:t>Lisää otsikko tähän</a:t>
            </a:r>
            <a:endParaRPr lang="fi-FI" dirty="0"/>
          </a:p>
        </p:txBody>
      </p:sp>
    </p:spTree>
    <p:extLst>
      <p:ext uri="{BB962C8B-B14F-4D97-AF65-F5344CB8AC3E}">
        <p14:creationId xmlns:p14="http://schemas.microsoft.com/office/powerpoint/2010/main" val="254226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san välilehti 6 tausta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D8CCC2"/>
                </a:solidFill>
              </a:defRPr>
            </a:lvl1pPr>
          </a:lstStyle>
          <a:p>
            <a:r>
              <a:rPr lang="fi-FI" noProof="0" dirty="0"/>
              <a:t>Lisää otsikko tähän</a:t>
            </a:r>
            <a:endParaRPr lang="fi-FI" dirty="0"/>
          </a:p>
        </p:txBody>
      </p:sp>
    </p:spTree>
    <p:extLst>
      <p:ext uri="{BB962C8B-B14F-4D97-AF65-F5344CB8AC3E}">
        <p14:creationId xmlns:p14="http://schemas.microsoft.com/office/powerpoint/2010/main" val="2191117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p:txBody>
          <a:bodyPr/>
          <a:lstStyle/>
          <a:p>
            <a:r>
              <a:rPr lang="fi-FI" noProof="0" dirty="0"/>
              <a:t>Lisää otsikko tähän</a:t>
            </a:r>
            <a:endParaRPr lang="fi-FI" dirty="0"/>
          </a:p>
        </p:txBody>
      </p:sp>
      <p:sp>
        <p:nvSpPr>
          <p:cNvPr id="3" name="Päivämäärän paikkamerkki 2">
            <a:extLst>
              <a:ext uri="{FF2B5EF4-FFF2-40B4-BE49-F238E27FC236}">
                <a16:creationId xmlns:a16="http://schemas.microsoft.com/office/drawing/2014/main" id="{D578D70D-BDCB-6760-53A0-F579D88A6E22}"/>
              </a:ext>
            </a:extLst>
          </p:cNvPr>
          <p:cNvSpPr>
            <a:spLocks noGrp="1"/>
          </p:cNvSpPr>
          <p:nvPr>
            <p:ph type="dt" sz="half" idx="10"/>
          </p:nvPr>
        </p:nvSpPr>
        <p:spPr/>
        <p:txBody>
          <a:bodyPr/>
          <a:lstStyle/>
          <a:p>
            <a:fld id="{38C7877E-6AB8-4C87-B01D-4182D8FBDFB8}" type="datetime1">
              <a:rPr lang="fi-FI" smtClean="0"/>
              <a:t>21.5.2025</a:t>
            </a:fld>
            <a:endParaRPr lang="fi-FI"/>
          </a:p>
        </p:txBody>
      </p:sp>
      <p:sp>
        <p:nvSpPr>
          <p:cNvPr id="4" name="Alatunnisteen paikkamerkki 3">
            <a:extLst>
              <a:ext uri="{FF2B5EF4-FFF2-40B4-BE49-F238E27FC236}">
                <a16:creationId xmlns:a16="http://schemas.microsoft.com/office/drawing/2014/main" id="{6E10CE78-8059-2B3E-9EBA-941FBDB34E3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C13920F-BD41-42FD-DCC1-1BB304B27A95}"/>
              </a:ext>
            </a:extLst>
          </p:cNvPr>
          <p:cNvSpPr>
            <a:spLocks noGrp="1"/>
          </p:cNvSpPr>
          <p:nvPr>
            <p:ph type="sldNum" sz="quarter" idx="12"/>
          </p:nvPr>
        </p:nvSpPr>
        <p:spPr/>
        <p:txBody>
          <a:bodyPr/>
          <a:lstStyle/>
          <a:p>
            <a:fld id="{9F89CF4B-6BB2-4C8F-83F6-6A8F61ACBFF0}" type="slidenum">
              <a:rPr lang="fi-FI" smtClean="0"/>
              <a:t>‹#›</a:t>
            </a:fld>
            <a:endParaRPr lang="fi-FI"/>
          </a:p>
        </p:txBody>
      </p:sp>
    </p:spTree>
    <p:extLst>
      <p:ext uri="{BB962C8B-B14F-4D97-AF65-F5344CB8AC3E}">
        <p14:creationId xmlns:p14="http://schemas.microsoft.com/office/powerpoint/2010/main" val="2155789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404D8B1-CF88-2C9F-3E9B-A46422814046}"/>
              </a:ext>
            </a:extLst>
          </p:cNvPr>
          <p:cNvSpPr>
            <a:spLocks noGrp="1"/>
          </p:cNvSpPr>
          <p:nvPr>
            <p:ph type="dt" sz="half" idx="10"/>
          </p:nvPr>
        </p:nvSpPr>
        <p:spPr/>
        <p:txBody>
          <a:bodyPr/>
          <a:lstStyle/>
          <a:p>
            <a:fld id="{551CD8CE-50B2-4C95-92DC-6F85DA4A6B91}" type="datetime1">
              <a:rPr lang="fi-FI" smtClean="0"/>
              <a:t>21.5.2025</a:t>
            </a:fld>
            <a:endParaRPr lang="fi-FI"/>
          </a:p>
        </p:txBody>
      </p:sp>
      <p:sp>
        <p:nvSpPr>
          <p:cNvPr id="3" name="Alatunnisteen paikkamerkki 2">
            <a:extLst>
              <a:ext uri="{FF2B5EF4-FFF2-40B4-BE49-F238E27FC236}">
                <a16:creationId xmlns:a16="http://schemas.microsoft.com/office/drawing/2014/main" id="{3228D5DC-AD05-8684-02A4-641E98DE49D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1E10999-63B1-4C85-DA1D-F5B226317315}"/>
              </a:ext>
            </a:extLst>
          </p:cNvPr>
          <p:cNvSpPr>
            <a:spLocks noGrp="1"/>
          </p:cNvSpPr>
          <p:nvPr>
            <p:ph type="sldNum" sz="quarter" idx="12"/>
          </p:nvPr>
        </p:nvSpPr>
        <p:spPr/>
        <p:txBody>
          <a:bodyPr/>
          <a:lstStyle/>
          <a:p>
            <a:fld id="{9F89CF4B-6BB2-4C8F-83F6-6A8F61ACBFF0}" type="slidenum">
              <a:rPr lang="fi-FI" smtClean="0"/>
              <a:t>‹#›</a:t>
            </a:fld>
            <a:endParaRPr lang="fi-FI"/>
          </a:p>
        </p:txBody>
      </p:sp>
    </p:spTree>
    <p:extLst>
      <p:ext uri="{BB962C8B-B14F-4D97-AF65-F5344CB8AC3E}">
        <p14:creationId xmlns:p14="http://schemas.microsoft.com/office/powerpoint/2010/main" val="248056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sivu 1">
    <p:bg>
      <p:bgPr>
        <a:solidFill>
          <a:srgbClr val="4A6067"/>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33399" y="609745"/>
            <a:ext cx="10014527" cy="2105746"/>
          </a:xfrm>
        </p:spPr>
        <p:txBody>
          <a:bodyPr anchor="t" anchorCtr="0"/>
          <a:lstStyle>
            <a:lvl1pPr algn="l">
              <a:lnSpc>
                <a:spcPct val="80000"/>
              </a:lnSpc>
              <a:defRPr sz="5200" b="0">
                <a:solidFill>
                  <a:srgbClr val="D8CCC2"/>
                </a:solidFill>
              </a:defRPr>
            </a:lvl1pPr>
          </a:lstStyle>
          <a:p>
            <a:r>
              <a:rPr lang="fi-FI" noProof="0" dirty="0"/>
              <a:t>Lisää otsikko tähän</a:t>
            </a:r>
            <a:endParaRPr lang="fi-FI" dirty="0"/>
          </a:p>
        </p:txBody>
      </p:sp>
      <p:sp>
        <p:nvSpPr>
          <p:cNvPr id="3" name="Alaotsikko 2">
            <a:extLst>
              <a:ext uri="{FF2B5EF4-FFF2-40B4-BE49-F238E27FC236}">
                <a16:creationId xmlns:a16="http://schemas.microsoft.com/office/drawing/2014/main" id="{1EE9A803-11E6-F81B-463E-62F83BE593F6}"/>
              </a:ext>
            </a:extLst>
          </p:cNvPr>
          <p:cNvSpPr>
            <a:spLocks noGrp="1"/>
          </p:cNvSpPr>
          <p:nvPr>
            <p:ph type="subTitle" idx="1" hasCustomPrompt="1"/>
          </p:nvPr>
        </p:nvSpPr>
        <p:spPr>
          <a:xfrm>
            <a:off x="533400" y="2789240"/>
            <a:ext cx="10014526" cy="1062325"/>
          </a:xfrm>
        </p:spPr>
        <p:txBody>
          <a:bodyPr anchor="t" anchorCtr="0"/>
          <a:lstStyle>
            <a:lvl1pPr marL="0" indent="0" algn="l">
              <a:lnSpc>
                <a:spcPct val="100000"/>
              </a:lnSpc>
              <a:spcBef>
                <a:spcPts val="0"/>
              </a:spcBef>
              <a:buNone/>
              <a:defRPr sz="1800" b="1">
                <a:solidFill>
                  <a:srgbClr val="D8CCC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esittäjän nimi, selite ja päiväys tähän</a:t>
            </a:r>
          </a:p>
        </p:txBody>
      </p:sp>
      <p:pic>
        <p:nvPicPr>
          <p:cNvPr id="12" name="Kuva 11" descr="Kuva, joka sisältää kohteen siluetti, taide, kuvitus&#10;&#10;Kuvaus luotu automaattisesti">
            <a:extLst>
              <a:ext uri="{FF2B5EF4-FFF2-40B4-BE49-F238E27FC236}">
                <a16:creationId xmlns:a16="http://schemas.microsoft.com/office/drawing/2014/main" id="{9890E976-85D9-E9C7-853F-8665ACE3F9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0202" y="5570537"/>
            <a:ext cx="342397" cy="750231"/>
          </a:xfrm>
          <a:prstGeom prst="rect">
            <a:avLst/>
          </a:prstGeom>
        </p:spPr>
      </p:pic>
      <p:pic>
        <p:nvPicPr>
          <p:cNvPr id="14" name="Kuva 13" descr="Kuva, joka sisältää kohteen Fontti, typografia, teksti, Grafiikka&#10;&#10;Kuvaus luotu automaattisesti">
            <a:extLst>
              <a:ext uri="{FF2B5EF4-FFF2-40B4-BE49-F238E27FC236}">
                <a16:creationId xmlns:a16="http://schemas.microsoft.com/office/drawing/2014/main" id="{C5AE3851-B01A-2398-E7DB-DF6A79241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159" y="5893771"/>
            <a:ext cx="2670053" cy="432817"/>
          </a:xfrm>
          <a:prstGeom prst="rect">
            <a:avLst/>
          </a:prstGeom>
        </p:spPr>
      </p:pic>
    </p:spTree>
    <p:extLst>
      <p:ext uri="{BB962C8B-B14F-4D97-AF65-F5344CB8AC3E}">
        <p14:creationId xmlns:p14="http://schemas.microsoft.com/office/powerpoint/2010/main" val="4123838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5111778" y="2038266"/>
            <a:ext cx="6537857" cy="3681216"/>
          </a:xfrm>
        </p:spPr>
        <p:txBody>
          <a:bodyPr/>
          <a:lstStyle>
            <a:lvl1pPr marL="358775" indent="-358775">
              <a:spcBef>
                <a:spcPts val="1200"/>
              </a:spcBef>
              <a:buFont typeface="+mj-lt"/>
              <a:buAutoNum type="arabicPeriod"/>
              <a:defRPr sz="2700">
                <a:latin typeface="+mj-lt"/>
              </a:defRPr>
            </a:lvl1pPr>
            <a:lvl2pPr marL="539750" indent="-180975">
              <a:defRPr sz="1800">
                <a:latin typeface="+mj-lt"/>
              </a:defRPr>
            </a:lvl2pPr>
            <a:lvl3pPr>
              <a:defRPr sz="1800">
                <a:latin typeface="+mj-lt"/>
              </a:defRPr>
            </a:lvl3pPr>
            <a:lvl4pPr>
              <a:defRPr sz="1800"/>
            </a:lvl4pPr>
            <a:lvl5pPr>
              <a:defRPr sz="1800"/>
            </a:lvl5pPr>
          </a:lstStyle>
          <a:p>
            <a:pPr lvl="0"/>
            <a:r>
              <a:rPr lang="fi-FI" noProof="0" dirty="0"/>
              <a:t>Lisää ensimmäisen tason tekstiä tähän</a:t>
            </a:r>
          </a:p>
          <a:p>
            <a:pPr lvl="1"/>
            <a:r>
              <a:rPr lang="fi-FI" noProof="0" dirty="0"/>
              <a:t>Toisen tason teksti</a:t>
            </a:r>
          </a:p>
          <a:p>
            <a:pPr lvl="2"/>
            <a:r>
              <a:rPr lang="fi-FI" noProof="0" dirty="0"/>
              <a:t>Kolmannen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2D57E77E-68AB-4A64-B0B6-C53EC35C66C8}" type="datetime1">
              <a:rPr lang="fi-FI" smtClean="0"/>
              <a:t>21.5.2025</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Tree>
    <p:extLst>
      <p:ext uri="{BB962C8B-B14F-4D97-AF65-F5344CB8AC3E}">
        <p14:creationId xmlns:p14="http://schemas.microsoft.com/office/powerpoint/2010/main" val="885376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926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petus yhteystiedoilla 1">
    <p:bg>
      <p:bgPr>
        <a:solidFill>
          <a:srgbClr val="4A6067"/>
        </a:solidFill>
        <a:effectLst/>
      </p:bgPr>
    </p:bg>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8E003569-E6F4-5EF3-01A2-62A0E6010CD6}"/>
              </a:ext>
            </a:extLst>
          </p:cNvPr>
          <p:cNvSpPr>
            <a:spLocks noGrp="1"/>
          </p:cNvSpPr>
          <p:nvPr>
            <p:ph type="title" hasCustomPrompt="1"/>
          </p:nvPr>
        </p:nvSpPr>
        <p:spPr/>
        <p:txBody>
          <a:bodyPr/>
          <a:lstStyle>
            <a:lvl1pPr>
              <a:defRPr>
                <a:solidFill>
                  <a:srgbClr val="D8CCC2"/>
                </a:solidFill>
              </a:defRPr>
            </a:lvl1pPr>
          </a:lstStyle>
          <a:p>
            <a:r>
              <a:rPr lang="fi-FI" dirty="0"/>
              <a:t>LISÄÄ OTSIKKO TÄHÄN</a:t>
            </a:r>
          </a:p>
        </p:txBody>
      </p:sp>
      <p:sp>
        <p:nvSpPr>
          <p:cNvPr id="11" name="Tekstin paikkamerkki 9">
            <a:extLst>
              <a:ext uri="{FF2B5EF4-FFF2-40B4-BE49-F238E27FC236}">
                <a16:creationId xmlns:a16="http://schemas.microsoft.com/office/drawing/2014/main" id="{FCE0A96B-5D56-962D-6961-5F44D2574E54}"/>
              </a:ext>
            </a:extLst>
          </p:cNvPr>
          <p:cNvSpPr>
            <a:spLocks noGrp="1"/>
          </p:cNvSpPr>
          <p:nvPr>
            <p:ph type="body" sz="quarter" idx="11" hasCustomPrompt="1"/>
          </p:nvPr>
        </p:nvSpPr>
        <p:spPr>
          <a:xfrm>
            <a:off x="1792549" y="2023921"/>
            <a:ext cx="4303452" cy="955841"/>
          </a:xfrm>
        </p:spPr>
        <p:txBody>
          <a:bodyPr/>
          <a:lstStyle>
            <a:lvl1pPr marL="0" indent="0">
              <a:lnSpc>
                <a:spcPct val="95000"/>
              </a:lnSpc>
              <a:spcBef>
                <a:spcPts val="0"/>
              </a:spcBef>
              <a:buNone/>
              <a:defRPr sz="2000">
                <a:solidFill>
                  <a:srgbClr val="D8CCC2"/>
                </a:solidFill>
                <a:latin typeface="+mj-lt"/>
              </a:defRPr>
            </a:lvl1pPr>
          </a:lstStyle>
          <a:p>
            <a:pPr lvl="0"/>
            <a:r>
              <a:rPr lang="fi-FI" dirty="0"/>
              <a:t>Lisää yhteystiedot</a:t>
            </a:r>
          </a:p>
        </p:txBody>
      </p:sp>
      <p:sp>
        <p:nvSpPr>
          <p:cNvPr id="12" name="Tekstin paikkamerkki 9">
            <a:extLst>
              <a:ext uri="{FF2B5EF4-FFF2-40B4-BE49-F238E27FC236}">
                <a16:creationId xmlns:a16="http://schemas.microsoft.com/office/drawing/2014/main" id="{DA0823D5-D33A-6DF1-DD44-5A4912D32C8A}"/>
              </a:ext>
            </a:extLst>
          </p:cNvPr>
          <p:cNvSpPr>
            <a:spLocks noGrp="1"/>
          </p:cNvSpPr>
          <p:nvPr>
            <p:ph type="body" sz="quarter" idx="12" hasCustomPrompt="1"/>
          </p:nvPr>
        </p:nvSpPr>
        <p:spPr>
          <a:xfrm>
            <a:off x="1792549" y="3102094"/>
            <a:ext cx="4303452" cy="955841"/>
          </a:xfrm>
        </p:spPr>
        <p:txBody>
          <a:bodyPr/>
          <a:lstStyle>
            <a:lvl1pPr marL="0" indent="0">
              <a:lnSpc>
                <a:spcPct val="95000"/>
              </a:lnSpc>
              <a:spcBef>
                <a:spcPts val="0"/>
              </a:spcBef>
              <a:buNone/>
              <a:defRPr sz="2000">
                <a:solidFill>
                  <a:srgbClr val="D8CCC2"/>
                </a:solidFill>
                <a:latin typeface="+mj-lt"/>
              </a:defRPr>
            </a:lvl1pPr>
          </a:lstStyle>
          <a:p>
            <a:pPr lvl="0"/>
            <a:r>
              <a:rPr lang="fi-FI" dirty="0"/>
              <a:t>Lisää yhteystiedot</a:t>
            </a:r>
          </a:p>
        </p:txBody>
      </p:sp>
      <p:pic>
        <p:nvPicPr>
          <p:cNvPr id="13" name="Kuva 12" descr="Kuva, joka sisältää kohteen siluetti, taide, kuvitus&#10;&#10;Kuvaus luotu automaattisesti">
            <a:extLst>
              <a:ext uri="{FF2B5EF4-FFF2-40B4-BE49-F238E27FC236}">
                <a16:creationId xmlns:a16="http://schemas.microsoft.com/office/drawing/2014/main" id="{9938DF36-37FD-A8E3-5C6F-B1DCB7973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0202" y="5570537"/>
            <a:ext cx="342397" cy="750231"/>
          </a:xfrm>
          <a:prstGeom prst="rect">
            <a:avLst/>
          </a:prstGeom>
        </p:spPr>
      </p:pic>
      <p:pic>
        <p:nvPicPr>
          <p:cNvPr id="14" name="Kuva 13" descr="Kuva, joka sisältää kohteen Fontti, typografia, teksti, Grafiikka&#10;&#10;Kuvaus luotu automaattisesti">
            <a:extLst>
              <a:ext uri="{FF2B5EF4-FFF2-40B4-BE49-F238E27FC236}">
                <a16:creationId xmlns:a16="http://schemas.microsoft.com/office/drawing/2014/main" id="{4B9F4F45-6C0F-2692-9928-8050319387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159" y="5893771"/>
            <a:ext cx="2670053" cy="432817"/>
          </a:xfrm>
          <a:prstGeom prst="rect">
            <a:avLst/>
          </a:prstGeom>
        </p:spPr>
      </p:pic>
    </p:spTree>
    <p:extLst>
      <p:ext uri="{BB962C8B-B14F-4D97-AF65-F5344CB8AC3E}">
        <p14:creationId xmlns:p14="http://schemas.microsoft.com/office/powerpoint/2010/main" val="1884096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petus yhteystiedoilla 2">
    <p:bg>
      <p:bgPr>
        <a:solidFill>
          <a:schemeClr val="tx2"/>
        </a:solidFill>
        <a:effectLst/>
      </p:bgPr>
    </p:bg>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8E003569-E6F4-5EF3-01A2-62A0E6010CD6}"/>
              </a:ext>
            </a:extLst>
          </p:cNvPr>
          <p:cNvSpPr>
            <a:spLocks noGrp="1"/>
          </p:cNvSpPr>
          <p:nvPr>
            <p:ph type="title" hasCustomPrompt="1"/>
          </p:nvPr>
        </p:nvSpPr>
        <p:spPr/>
        <p:txBody>
          <a:bodyPr/>
          <a:lstStyle>
            <a:lvl1pPr>
              <a:defRPr>
                <a:solidFill>
                  <a:srgbClr val="D8CCC2"/>
                </a:solidFill>
              </a:defRPr>
            </a:lvl1pPr>
          </a:lstStyle>
          <a:p>
            <a:r>
              <a:rPr lang="fi-FI" dirty="0"/>
              <a:t>LISÄÄ OTSIKKO TÄHÄN</a:t>
            </a:r>
          </a:p>
        </p:txBody>
      </p:sp>
      <p:sp>
        <p:nvSpPr>
          <p:cNvPr id="11" name="Tekstin paikkamerkki 9">
            <a:extLst>
              <a:ext uri="{FF2B5EF4-FFF2-40B4-BE49-F238E27FC236}">
                <a16:creationId xmlns:a16="http://schemas.microsoft.com/office/drawing/2014/main" id="{FCE0A96B-5D56-962D-6961-5F44D2574E54}"/>
              </a:ext>
            </a:extLst>
          </p:cNvPr>
          <p:cNvSpPr>
            <a:spLocks noGrp="1"/>
          </p:cNvSpPr>
          <p:nvPr>
            <p:ph type="body" sz="quarter" idx="11" hasCustomPrompt="1"/>
          </p:nvPr>
        </p:nvSpPr>
        <p:spPr>
          <a:xfrm>
            <a:off x="1792549" y="2023921"/>
            <a:ext cx="4303452" cy="955841"/>
          </a:xfrm>
        </p:spPr>
        <p:txBody>
          <a:bodyPr/>
          <a:lstStyle>
            <a:lvl1pPr marL="0" indent="0">
              <a:lnSpc>
                <a:spcPct val="95000"/>
              </a:lnSpc>
              <a:spcBef>
                <a:spcPts val="0"/>
              </a:spcBef>
              <a:buNone/>
              <a:defRPr sz="2000">
                <a:solidFill>
                  <a:srgbClr val="D8CCC2"/>
                </a:solidFill>
                <a:latin typeface="+mj-lt"/>
              </a:defRPr>
            </a:lvl1pPr>
          </a:lstStyle>
          <a:p>
            <a:pPr lvl="0"/>
            <a:r>
              <a:rPr lang="fi-FI" dirty="0"/>
              <a:t>Lisää yhteystiedot</a:t>
            </a:r>
          </a:p>
        </p:txBody>
      </p:sp>
      <p:sp>
        <p:nvSpPr>
          <p:cNvPr id="12" name="Tekstin paikkamerkki 9">
            <a:extLst>
              <a:ext uri="{FF2B5EF4-FFF2-40B4-BE49-F238E27FC236}">
                <a16:creationId xmlns:a16="http://schemas.microsoft.com/office/drawing/2014/main" id="{DA0823D5-D33A-6DF1-DD44-5A4912D32C8A}"/>
              </a:ext>
            </a:extLst>
          </p:cNvPr>
          <p:cNvSpPr>
            <a:spLocks noGrp="1"/>
          </p:cNvSpPr>
          <p:nvPr>
            <p:ph type="body" sz="quarter" idx="12" hasCustomPrompt="1"/>
          </p:nvPr>
        </p:nvSpPr>
        <p:spPr>
          <a:xfrm>
            <a:off x="1792549" y="3102094"/>
            <a:ext cx="4303452" cy="955841"/>
          </a:xfrm>
        </p:spPr>
        <p:txBody>
          <a:bodyPr/>
          <a:lstStyle>
            <a:lvl1pPr marL="0" indent="0">
              <a:lnSpc>
                <a:spcPct val="95000"/>
              </a:lnSpc>
              <a:spcBef>
                <a:spcPts val="0"/>
              </a:spcBef>
              <a:buNone/>
              <a:defRPr sz="2000">
                <a:solidFill>
                  <a:srgbClr val="D8CCC2"/>
                </a:solidFill>
                <a:latin typeface="+mj-lt"/>
              </a:defRPr>
            </a:lvl1pPr>
          </a:lstStyle>
          <a:p>
            <a:pPr lvl="0"/>
            <a:r>
              <a:rPr lang="fi-FI" dirty="0"/>
              <a:t>Lisää yhteystiedot</a:t>
            </a:r>
          </a:p>
        </p:txBody>
      </p:sp>
      <p:pic>
        <p:nvPicPr>
          <p:cNvPr id="13" name="Kuva 12" descr="Kuva, joka sisältää kohteen siluetti, taide, kuvitus&#10;&#10;Kuvaus luotu automaattisesti">
            <a:extLst>
              <a:ext uri="{FF2B5EF4-FFF2-40B4-BE49-F238E27FC236}">
                <a16:creationId xmlns:a16="http://schemas.microsoft.com/office/drawing/2014/main" id="{9938DF36-37FD-A8E3-5C6F-B1DCB7973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0202" y="5570537"/>
            <a:ext cx="342397" cy="750231"/>
          </a:xfrm>
          <a:prstGeom prst="rect">
            <a:avLst/>
          </a:prstGeom>
        </p:spPr>
      </p:pic>
      <p:pic>
        <p:nvPicPr>
          <p:cNvPr id="14" name="Kuva 13" descr="Kuva, joka sisältää kohteen Fontti, typografia, teksti, Grafiikka&#10;&#10;Kuvaus luotu automaattisesti">
            <a:extLst>
              <a:ext uri="{FF2B5EF4-FFF2-40B4-BE49-F238E27FC236}">
                <a16:creationId xmlns:a16="http://schemas.microsoft.com/office/drawing/2014/main" id="{4B9F4F45-6C0F-2692-9928-8050319387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159" y="5893771"/>
            <a:ext cx="2670053" cy="432817"/>
          </a:xfrm>
          <a:prstGeom prst="rect">
            <a:avLst/>
          </a:prstGeom>
        </p:spPr>
      </p:pic>
    </p:spTree>
    <p:extLst>
      <p:ext uri="{BB962C8B-B14F-4D97-AF65-F5344CB8AC3E}">
        <p14:creationId xmlns:p14="http://schemas.microsoft.com/office/powerpoint/2010/main" val="2431972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petus 1">
    <p:bg>
      <p:bgPr>
        <a:solidFill>
          <a:srgbClr val="4A6067"/>
        </a:solidFill>
        <a:effectLst/>
      </p:bgPr>
    </p:bg>
    <p:spTree>
      <p:nvGrpSpPr>
        <p:cNvPr id="1" name=""/>
        <p:cNvGrpSpPr/>
        <p:nvPr/>
      </p:nvGrpSpPr>
      <p:grpSpPr>
        <a:xfrm>
          <a:off x="0" y="0"/>
          <a:ext cx="0" cy="0"/>
          <a:chOff x="0" y="0"/>
          <a:chExt cx="0" cy="0"/>
        </a:xfrm>
      </p:grpSpPr>
      <p:pic>
        <p:nvPicPr>
          <p:cNvPr id="12" name="Kuva 11" descr="Kuva, joka sisältää kohteen Fontti, typografia, teksti, Grafiikka&#10;&#10;Kuvaus luotu automaattisesti">
            <a:extLst>
              <a:ext uri="{FF2B5EF4-FFF2-40B4-BE49-F238E27FC236}">
                <a16:creationId xmlns:a16="http://schemas.microsoft.com/office/drawing/2014/main" id="{ADEFFF94-C69C-FB2A-BD0C-A1D0932800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1689" y="3984708"/>
            <a:ext cx="2397257" cy="388621"/>
          </a:xfrm>
          <a:prstGeom prst="rect">
            <a:avLst/>
          </a:prstGeom>
        </p:spPr>
      </p:pic>
      <p:pic>
        <p:nvPicPr>
          <p:cNvPr id="2" name="Kuva 1" descr="Kuva, joka sisältää kohteen siluetti, animaatio, taide, kuvitus&#10;&#10;Kuvaus luotu automaattisesti, normaali luotettavuus">
            <a:extLst>
              <a:ext uri="{FF2B5EF4-FFF2-40B4-BE49-F238E27FC236}">
                <a16:creationId xmlns:a16="http://schemas.microsoft.com/office/drawing/2014/main" id="{F5ABC210-D429-5001-51F1-1065C92F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0668" y="2490164"/>
            <a:ext cx="1025694" cy="1149309"/>
          </a:xfrm>
          <a:prstGeom prst="rect">
            <a:avLst/>
          </a:prstGeom>
        </p:spPr>
      </p:pic>
    </p:spTree>
    <p:extLst>
      <p:ext uri="{BB962C8B-B14F-4D97-AF65-F5344CB8AC3E}">
        <p14:creationId xmlns:p14="http://schemas.microsoft.com/office/powerpoint/2010/main" val="1922549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petus 2">
    <p:bg>
      <p:bgPr>
        <a:solidFill>
          <a:srgbClr val="283C50"/>
        </a:solidFill>
        <a:effectLst/>
      </p:bgPr>
    </p:bg>
    <p:spTree>
      <p:nvGrpSpPr>
        <p:cNvPr id="1" name=""/>
        <p:cNvGrpSpPr/>
        <p:nvPr/>
      </p:nvGrpSpPr>
      <p:grpSpPr>
        <a:xfrm>
          <a:off x="0" y="0"/>
          <a:ext cx="0" cy="0"/>
          <a:chOff x="0" y="0"/>
          <a:chExt cx="0" cy="0"/>
        </a:xfrm>
      </p:grpSpPr>
      <p:pic>
        <p:nvPicPr>
          <p:cNvPr id="12" name="Kuva 11" descr="Kuva, joka sisältää kohteen Fontti, typografia, teksti, Grafiikka&#10;&#10;Kuvaus luotu automaattisesti">
            <a:extLst>
              <a:ext uri="{FF2B5EF4-FFF2-40B4-BE49-F238E27FC236}">
                <a16:creationId xmlns:a16="http://schemas.microsoft.com/office/drawing/2014/main" id="{ADEFFF94-C69C-FB2A-BD0C-A1D0932800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1689" y="3984708"/>
            <a:ext cx="2397257" cy="388621"/>
          </a:xfrm>
          <a:prstGeom prst="rect">
            <a:avLst/>
          </a:prstGeom>
        </p:spPr>
      </p:pic>
      <p:pic>
        <p:nvPicPr>
          <p:cNvPr id="3" name="Kuva 2" descr="Kuva, joka sisältää kohteen siluetti, animaatio, taide, kuvitus&#10;&#10;Kuvaus luotu automaattisesti, normaali luotettavuus">
            <a:extLst>
              <a:ext uri="{FF2B5EF4-FFF2-40B4-BE49-F238E27FC236}">
                <a16:creationId xmlns:a16="http://schemas.microsoft.com/office/drawing/2014/main" id="{36AB8974-C82C-8CAC-60CF-BE7266B1E2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0668" y="2490164"/>
            <a:ext cx="1025694" cy="1149309"/>
          </a:xfrm>
          <a:prstGeom prst="rect">
            <a:avLst/>
          </a:prstGeom>
        </p:spPr>
      </p:pic>
    </p:spTree>
    <p:extLst>
      <p:ext uri="{BB962C8B-B14F-4D97-AF65-F5344CB8AC3E}">
        <p14:creationId xmlns:p14="http://schemas.microsoft.com/office/powerpoint/2010/main" val="358644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sivu 2">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33399" y="609745"/>
            <a:ext cx="10014527" cy="2105746"/>
          </a:xfrm>
        </p:spPr>
        <p:txBody>
          <a:bodyPr anchor="t" anchorCtr="0"/>
          <a:lstStyle>
            <a:lvl1pPr algn="l">
              <a:lnSpc>
                <a:spcPct val="80000"/>
              </a:lnSpc>
              <a:defRPr sz="5200" b="0">
                <a:solidFill>
                  <a:srgbClr val="D8CCC2"/>
                </a:solidFill>
              </a:defRPr>
            </a:lvl1pPr>
          </a:lstStyle>
          <a:p>
            <a:r>
              <a:rPr lang="fi-FI" noProof="0" dirty="0"/>
              <a:t>Lisää otsikko tähän</a:t>
            </a:r>
            <a:endParaRPr lang="fi-FI" dirty="0"/>
          </a:p>
        </p:txBody>
      </p:sp>
      <p:sp>
        <p:nvSpPr>
          <p:cNvPr id="3" name="Alaotsikko 2">
            <a:extLst>
              <a:ext uri="{FF2B5EF4-FFF2-40B4-BE49-F238E27FC236}">
                <a16:creationId xmlns:a16="http://schemas.microsoft.com/office/drawing/2014/main" id="{1EE9A803-11E6-F81B-463E-62F83BE593F6}"/>
              </a:ext>
            </a:extLst>
          </p:cNvPr>
          <p:cNvSpPr>
            <a:spLocks noGrp="1"/>
          </p:cNvSpPr>
          <p:nvPr>
            <p:ph type="subTitle" idx="1" hasCustomPrompt="1"/>
          </p:nvPr>
        </p:nvSpPr>
        <p:spPr>
          <a:xfrm>
            <a:off x="533400" y="2789240"/>
            <a:ext cx="10014526" cy="1062325"/>
          </a:xfrm>
        </p:spPr>
        <p:txBody>
          <a:bodyPr anchor="t" anchorCtr="0"/>
          <a:lstStyle>
            <a:lvl1pPr marL="0" indent="0" algn="l">
              <a:lnSpc>
                <a:spcPct val="100000"/>
              </a:lnSpc>
              <a:spcBef>
                <a:spcPts val="0"/>
              </a:spcBef>
              <a:buNone/>
              <a:defRPr sz="1800" b="1">
                <a:solidFill>
                  <a:srgbClr val="D8CCC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esittäjän nimi, selite ja päiväys tähän</a:t>
            </a:r>
          </a:p>
        </p:txBody>
      </p:sp>
      <p:pic>
        <p:nvPicPr>
          <p:cNvPr id="12" name="Kuva 11" descr="Kuva, joka sisältää kohteen siluetti, taide, kuvitus&#10;&#10;Kuvaus luotu automaattisesti">
            <a:extLst>
              <a:ext uri="{FF2B5EF4-FFF2-40B4-BE49-F238E27FC236}">
                <a16:creationId xmlns:a16="http://schemas.microsoft.com/office/drawing/2014/main" id="{9890E976-85D9-E9C7-853F-8665ACE3F9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0202" y="5570537"/>
            <a:ext cx="342397" cy="750231"/>
          </a:xfrm>
          <a:prstGeom prst="rect">
            <a:avLst/>
          </a:prstGeom>
        </p:spPr>
      </p:pic>
      <p:pic>
        <p:nvPicPr>
          <p:cNvPr id="14" name="Kuva 13" descr="Kuva, joka sisältää kohteen Fontti, typografia, teksti, Grafiikka&#10;&#10;Kuvaus luotu automaattisesti">
            <a:extLst>
              <a:ext uri="{FF2B5EF4-FFF2-40B4-BE49-F238E27FC236}">
                <a16:creationId xmlns:a16="http://schemas.microsoft.com/office/drawing/2014/main" id="{C5AE3851-B01A-2398-E7DB-DF6A79241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159" y="5893771"/>
            <a:ext cx="2670053" cy="432817"/>
          </a:xfrm>
          <a:prstGeom prst="rect">
            <a:avLst/>
          </a:prstGeom>
        </p:spPr>
      </p:pic>
    </p:spTree>
    <p:extLst>
      <p:ext uri="{BB962C8B-B14F-4D97-AF65-F5344CB8AC3E}">
        <p14:creationId xmlns:p14="http://schemas.microsoft.com/office/powerpoint/2010/main" val="216316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sivu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33399" y="609745"/>
            <a:ext cx="10014527" cy="2105746"/>
          </a:xfrm>
        </p:spPr>
        <p:txBody>
          <a:bodyPr anchor="t" anchorCtr="0"/>
          <a:lstStyle>
            <a:lvl1pPr algn="l">
              <a:lnSpc>
                <a:spcPct val="80000"/>
              </a:lnSpc>
              <a:defRPr sz="5200" b="0">
                <a:solidFill>
                  <a:srgbClr val="D8CCC2"/>
                </a:solidFill>
              </a:defRPr>
            </a:lvl1pPr>
          </a:lstStyle>
          <a:p>
            <a:r>
              <a:rPr lang="fi-FI" noProof="0" dirty="0"/>
              <a:t>Lisää otsikko tähän</a:t>
            </a:r>
            <a:endParaRPr lang="fi-FI" dirty="0"/>
          </a:p>
        </p:txBody>
      </p:sp>
      <p:sp>
        <p:nvSpPr>
          <p:cNvPr id="3" name="Alaotsikko 2">
            <a:extLst>
              <a:ext uri="{FF2B5EF4-FFF2-40B4-BE49-F238E27FC236}">
                <a16:creationId xmlns:a16="http://schemas.microsoft.com/office/drawing/2014/main" id="{1EE9A803-11E6-F81B-463E-62F83BE593F6}"/>
              </a:ext>
            </a:extLst>
          </p:cNvPr>
          <p:cNvSpPr>
            <a:spLocks noGrp="1"/>
          </p:cNvSpPr>
          <p:nvPr>
            <p:ph type="subTitle" idx="1" hasCustomPrompt="1"/>
          </p:nvPr>
        </p:nvSpPr>
        <p:spPr>
          <a:xfrm>
            <a:off x="533400" y="2789240"/>
            <a:ext cx="10014526" cy="1062325"/>
          </a:xfrm>
        </p:spPr>
        <p:txBody>
          <a:bodyPr anchor="t" anchorCtr="0"/>
          <a:lstStyle>
            <a:lvl1pPr marL="0" indent="0" algn="l">
              <a:lnSpc>
                <a:spcPct val="100000"/>
              </a:lnSpc>
              <a:spcBef>
                <a:spcPts val="0"/>
              </a:spcBef>
              <a:buNone/>
              <a:defRPr sz="1800" b="1">
                <a:solidFill>
                  <a:srgbClr val="D8CCC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esittäjän nimi, selite ja päiväys tähän</a:t>
            </a:r>
          </a:p>
        </p:txBody>
      </p:sp>
      <p:pic>
        <p:nvPicPr>
          <p:cNvPr id="12" name="Kuva 11" descr="Kuva, joka sisältää kohteen siluetti, taide, kuvitus&#10;&#10;Kuvaus luotu automaattisesti">
            <a:extLst>
              <a:ext uri="{FF2B5EF4-FFF2-40B4-BE49-F238E27FC236}">
                <a16:creationId xmlns:a16="http://schemas.microsoft.com/office/drawing/2014/main" id="{9890E976-85D9-E9C7-853F-8665ACE3F9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0202" y="5570537"/>
            <a:ext cx="342397" cy="750231"/>
          </a:xfrm>
          <a:prstGeom prst="rect">
            <a:avLst/>
          </a:prstGeom>
        </p:spPr>
      </p:pic>
      <p:pic>
        <p:nvPicPr>
          <p:cNvPr id="14" name="Kuva 13" descr="Kuva, joka sisältää kohteen Fontti, typografia, teksti, Grafiikka&#10;&#10;Kuvaus luotu automaattisesti">
            <a:extLst>
              <a:ext uri="{FF2B5EF4-FFF2-40B4-BE49-F238E27FC236}">
                <a16:creationId xmlns:a16="http://schemas.microsoft.com/office/drawing/2014/main" id="{C5AE3851-B01A-2398-E7DB-DF6A792416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8159" y="5893771"/>
            <a:ext cx="2670053" cy="432817"/>
          </a:xfrm>
          <a:prstGeom prst="rect">
            <a:avLst/>
          </a:prstGeom>
        </p:spPr>
      </p:pic>
    </p:spTree>
    <p:extLst>
      <p:ext uri="{BB962C8B-B14F-4D97-AF65-F5344CB8AC3E}">
        <p14:creationId xmlns:p14="http://schemas.microsoft.com/office/powerpoint/2010/main" val="1219752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Otsikkosivu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Kuva 3" descr="Kuva, joka sisältää kohteen Fontti, typografia&#10;&#10;Tekoälyn generoima sisältö voi olla virheellistä.">
            <a:extLst>
              <a:ext uri="{FF2B5EF4-FFF2-40B4-BE49-F238E27FC236}">
                <a16:creationId xmlns:a16="http://schemas.microsoft.com/office/drawing/2014/main" id="{12636372-C2AE-AA46-CC9A-E26DE05842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159" y="5570137"/>
            <a:ext cx="3214440" cy="755394"/>
          </a:xfrm>
          <a:prstGeom prst="rect">
            <a:avLst/>
          </a:prstGeom>
        </p:spPr>
      </p:pic>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33399" y="609745"/>
            <a:ext cx="10014527" cy="2105746"/>
          </a:xfrm>
        </p:spPr>
        <p:txBody>
          <a:bodyPr anchor="t" anchorCtr="0"/>
          <a:lstStyle>
            <a:lvl1pPr algn="l">
              <a:lnSpc>
                <a:spcPct val="80000"/>
              </a:lnSpc>
              <a:defRPr sz="5200" b="0">
                <a:solidFill>
                  <a:schemeClr val="tx2"/>
                </a:solidFill>
              </a:defRPr>
            </a:lvl1pPr>
          </a:lstStyle>
          <a:p>
            <a:r>
              <a:rPr lang="fi-FI" noProof="0" dirty="0"/>
              <a:t>Lisää otsikko tähän</a:t>
            </a:r>
            <a:endParaRPr lang="fi-FI" dirty="0"/>
          </a:p>
        </p:txBody>
      </p:sp>
      <p:sp>
        <p:nvSpPr>
          <p:cNvPr id="3" name="Alaotsikko 2">
            <a:extLst>
              <a:ext uri="{FF2B5EF4-FFF2-40B4-BE49-F238E27FC236}">
                <a16:creationId xmlns:a16="http://schemas.microsoft.com/office/drawing/2014/main" id="{1EE9A803-11E6-F81B-463E-62F83BE593F6}"/>
              </a:ext>
            </a:extLst>
          </p:cNvPr>
          <p:cNvSpPr>
            <a:spLocks noGrp="1"/>
          </p:cNvSpPr>
          <p:nvPr>
            <p:ph type="subTitle" idx="1" hasCustomPrompt="1"/>
          </p:nvPr>
        </p:nvSpPr>
        <p:spPr>
          <a:xfrm>
            <a:off x="533400" y="2789240"/>
            <a:ext cx="10014526" cy="1062325"/>
          </a:xfrm>
        </p:spPr>
        <p:txBody>
          <a:bodyPr anchor="t" anchorCtr="0"/>
          <a:lstStyle>
            <a:lvl1pPr marL="0" indent="0" algn="l">
              <a:lnSpc>
                <a:spcPct val="100000"/>
              </a:lnSpc>
              <a:spcBef>
                <a:spcPts val="0"/>
              </a:spcBef>
              <a:buNone/>
              <a:defRPr sz="18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esittäjän nimi, selite ja päiväys tähän</a:t>
            </a:r>
          </a:p>
        </p:txBody>
      </p:sp>
    </p:spTree>
    <p:extLst>
      <p:ext uri="{BB962C8B-B14F-4D97-AF65-F5344CB8AC3E}">
        <p14:creationId xmlns:p14="http://schemas.microsoft.com/office/powerpoint/2010/main" val="3376109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37505E6F-307A-400C-BA8D-5AF708C84E7E}" type="datetime1">
              <a:rPr lang="fi-FI" smtClean="0"/>
              <a:t>21.5.2025</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Tree>
    <p:extLst>
      <p:ext uri="{BB962C8B-B14F-4D97-AF65-F5344CB8AC3E}">
        <p14:creationId xmlns:p14="http://schemas.microsoft.com/office/powerpoint/2010/main" val="62207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kavennett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a:xfrm>
            <a:off x="546849" y="541958"/>
            <a:ext cx="9354390" cy="932329"/>
          </a:xfrm>
        </p:spPr>
        <p:txBody>
          <a:bodyPr/>
          <a:lstStyle/>
          <a:p>
            <a:r>
              <a:rPr lang="fi-FI" noProof="0" dirty="0"/>
              <a:t>Lisää otsikko tähän</a:t>
            </a:r>
            <a:endParaRPr lang="fi-FI" dirty="0"/>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37C5C2B0-9F4E-480B-92E3-C2FAF71795EE}" type="datetime1">
              <a:rPr lang="fi-FI" smtClean="0"/>
              <a:t>21.5.2025</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p:nvPr>
        </p:nvSpPr>
        <p:spPr>
          <a:xfrm>
            <a:off x="546100" y="1998663"/>
            <a:ext cx="9355138" cy="3721100"/>
          </a:xfrm>
        </p:spPr>
        <p:txBody>
          <a:bodyPr/>
          <a:lstStyle>
            <a:lvl1pPr>
              <a:spcBef>
                <a:spcPts val="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424221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Kaksi sisältö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546849" y="1999129"/>
            <a:ext cx="5280746" cy="372035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60E81B59-0CCA-44D2-A1A9-8D4680A3E2F7}" type="datetime1">
              <a:rPr lang="fi-FI" smtClean="0"/>
              <a:t>21.5.2025</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Sisällön paikkamerkki 2">
            <a:extLst>
              <a:ext uri="{FF2B5EF4-FFF2-40B4-BE49-F238E27FC236}">
                <a16:creationId xmlns:a16="http://schemas.microsoft.com/office/drawing/2014/main" id="{75117DA7-C9A5-C5AF-A6C3-D22E1CA2BC41}"/>
              </a:ext>
            </a:extLst>
          </p:cNvPr>
          <p:cNvSpPr>
            <a:spLocks noGrp="1"/>
          </p:cNvSpPr>
          <p:nvPr>
            <p:ph idx="13" hasCustomPrompt="1"/>
          </p:nvPr>
        </p:nvSpPr>
        <p:spPr>
          <a:xfrm>
            <a:off x="6364407" y="1999129"/>
            <a:ext cx="5280746" cy="372035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Tree>
    <p:extLst>
      <p:ext uri="{BB962C8B-B14F-4D97-AF65-F5344CB8AC3E}">
        <p14:creationId xmlns:p14="http://schemas.microsoft.com/office/powerpoint/2010/main" val="3450095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DCD5"/>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11F3DD5-D236-AA17-1172-A81514E1CC7A}"/>
              </a:ext>
            </a:extLst>
          </p:cNvPr>
          <p:cNvSpPr>
            <a:spLocks noGrp="1"/>
          </p:cNvSpPr>
          <p:nvPr>
            <p:ph type="title"/>
          </p:nvPr>
        </p:nvSpPr>
        <p:spPr>
          <a:xfrm>
            <a:off x="546848" y="541959"/>
            <a:ext cx="11102787" cy="8204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C8FC6942-3CAB-06B5-9BF9-EB262AB13903}"/>
              </a:ext>
            </a:extLst>
          </p:cNvPr>
          <p:cNvSpPr>
            <a:spLocks noGrp="1"/>
          </p:cNvSpPr>
          <p:nvPr>
            <p:ph type="body" idx="1"/>
          </p:nvPr>
        </p:nvSpPr>
        <p:spPr>
          <a:xfrm>
            <a:off x="546848" y="1999129"/>
            <a:ext cx="11102787" cy="3720353"/>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80A65FF-CB0A-143A-AEC6-F25EA73F9746}"/>
              </a:ext>
            </a:extLst>
          </p:cNvPr>
          <p:cNvSpPr>
            <a:spLocks noGrp="1"/>
          </p:cNvSpPr>
          <p:nvPr>
            <p:ph type="dt" sz="half" idx="2"/>
          </p:nvPr>
        </p:nvSpPr>
        <p:spPr>
          <a:xfrm>
            <a:off x="533400" y="6175059"/>
            <a:ext cx="1143000" cy="210240"/>
          </a:xfrm>
          <a:prstGeom prst="rect">
            <a:avLst/>
          </a:prstGeom>
        </p:spPr>
        <p:txBody>
          <a:bodyPr vert="horz" lIns="0" tIns="0" rIns="0" bIns="0" rtlCol="0" anchor="ctr">
            <a:noAutofit/>
          </a:bodyPr>
          <a:lstStyle>
            <a:lvl1pPr algn="l">
              <a:defRPr sz="1000" b="1">
                <a:solidFill>
                  <a:schemeClr val="tx2"/>
                </a:solidFill>
                <a:latin typeface="+mj-lt"/>
              </a:defRPr>
            </a:lvl1pPr>
          </a:lstStyle>
          <a:p>
            <a:fld id="{7A0270FF-716F-4538-80F5-2AFFFF1AF6BC}" type="datetime1">
              <a:rPr lang="fi-FI" smtClean="0"/>
              <a:pPr/>
              <a:t>21.5.2025</a:t>
            </a:fld>
            <a:endParaRPr lang="fi-FI" dirty="0"/>
          </a:p>
        </p:txBody>
      </p:sp>
      <p:sp>
        <p:nvSpPr>
          <p:cNvPr id="5" name="Alatunnisteen paikkamerkki 4">
            <a:extLst>
              <a:ext uri="{FF2B5EF4-FFF2-40B4-BE49-F238E27FC236}">
                <a16:creationId xmlns:a16="http://schemas.microsoft.com/office/drawing/2014/main" id="{A96D29A6-650D-E6C6-666B-82B9AFB08DE7}"/>
              </a:ext>
            </a:extLst>
          </p:cNvPr>
          <p:cNvSpPr>
            <a:spLocks noGrp="1"/>
          </p:cNvSpPr>
          <p:nvPr>
            <p:ph type="ftr" sz="quarter" idx="3"/>
          </p:nvPr>
        </p:nvSpPr>
        <p:spPr>
          <a:xfrm>
            <a:off x="1676400" y="6175059"/>
            <a:ext cx="4076699" cy="210240"/>
          </a:xfrm>
          <a:prstGeom prst="rect">
            <a:avLst/>
          </a:prstGeom>
        </p:spPr>
        <p:txBody>
          <a:bodyPr vert="horz" lIns="0" tIns="0" rIns="0" bIns="0" rtlCol="0" anchor="ctr">
            <a:noAutofit/>
          </a:bodyPr>
          <a:lstStyle>
            <a:lvl1pPr algn="ctr">
              <a:defRPr sz="1000" b="1">
                <a:solidFill>
                  <a:schemeClr val="tx2"/>
                </a:solidFill>
                <a:latin typeface="+mj-lt"/>
              </a:defRPr>
            </a:lvl1pPr>
          </a:lstStyle>
          <a:p>
            <a:endParaRPr lang="fi-FI" dirty="0"/>
          </a:p>
        </p:txBody>
      </p:sp>
      <p:sp>
        <p:nvSpPr>
          <p:cNvPr id="6" name="Dian numeron paikkamerkki 5">
            <a:extLst>
              <a:ext uri="{FF2B5EF4-FFF2-40B4-BE49-F238E27FC236}">
                <a16:creationId xmlns:a16="http://schemas.microsoft.com/office/drawing/2014/main" id="{89FF5CA6-3EB2-EA99-A5CC-3973FDD3190C}"/>
              </a:ext>
            </a:extLst>
          </p:cNvPr>
          <p:cNvSpPr>
            <a:spLocks noGrp="1"/>
          </p:cNvSpPr>
          <p:nvPr>
            <p:ph type="sldNum" sz="quarter" idx="4"/>
          </p:nvPr>
        </p:nvSpPr>
        <p:spPr>
          <a:xfrm>
            <a:off x="5753099" y="6175059"/>
            <a:ext cx="694765" cy="210240"/>
          </a:xfrm>
          <a:prstGeom prst="rect">
            <a:avLst/>
          </a:prstGeom>
        </p:spPr>
        <p:txBody>
          <a:bodyPr vert="horz" lIns="0" tIns="0" rIns="0" bIns="0" rtlCol="0" anchor="ctr">
            <a:noAutofit/>
          </a:bodyPr>
          <a:lstStyle>
            <a:lvl1pPr algn="ctr">
              <a:defRPr sz="1000" b="1">
                <a:solidFill>
                  <a:schemeClr val="tx2"/>
                </a:solidFill>
                <a:latin typeface="+mj-lt"/>
              </a:defRPr>
            </a:lvl1pPr>
          </a:lstStyle>
          <a:p>
            <a:fld id="{9F89CF4B-6BB2-4C8F-83F6-6A8F61ACBFF0}" type="slidenum">
              <a:rPr lang="fi-FI" smtClean="0"/>
              <a:pPr/>
              <a:t>‹#›</a:t>
            </a:fld>
            <a:endParaRPr lang="fi-FI" dirty="0"/>
          </a:p>
        </p:txBody>
      </p:sp>
      <p:pic>
        <p:nvPicPr>
          <p:cNvPr id="14" name="Kuva 13" descr="Kuva, joka sisältää kohteen Fontti, Grafiikka, teksti, typografia&#10;&#10;Kuvaus luotu automaattisesti">
            <a:extLst>
              <a:ext uri="{FF2B5EF4-FFF2-40B4-BE49-F238E27FC236}">
                <a16:creationId xmlns:a16="http://schemas.microsoft.com/office/drawing/2014/main" id="{AAE42CAB-8773-E263-E74A-216B9E713178}"/>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9952182" y="5928796"/>
            <a:ext cx="1711593" cy="402547"/>
          </a:xfrm>
          <a:prstGeom prst="rect">
            <a:avLst/>
          </a:prstGeom>
        </p:spPr>
      </p:pic>
    </p:spTree>
    <p:extLst>
      <p:ext uri="{BB962C8B-B14F-4D97-AF65-F5344CB8AC3E}">
        <p14:creationId xmlns:p14="http://schemas.microsoft.com/office/powerpoint/2010/main" val="450699521"/>
      </p:ext>
    </p:extLst>
  </p:cSld>
  <p:clrMap bg1="lt1" tx1="dk1" bg2="lt2" tx2="dk2" accent1="accent1" accent2="accent2" accent3="accent3" accent4="accent4" accent5="accent5" accent6="accent6" hlink="hlink" folHlink="folHlink"/>
  <p:sldLayoutIdLst>
    <p:sldLayoutId id="2147483678" r:id="rId1"/>
    <p:sldLayoutId id="2147483684" r:id="rId2"/>
    <p:sldLayoutId id="2147483649" r:id="rId3"/>
    <p:sldLayoutId id="2147483685" r:id="rId4"/>
    <p:sldLayoutId id="2147483664" r:id="rId5"/>
    <p:sldLayoutId id="2147483686" r:id="rId6"/>
    <p:sldLayoutId id="2147483650" r:id="rId7"/>
    <p:sldLayoutId id="2147483671" r:id="rId8"/>
    <p:sldLayoutId id="2147483683" r:id="rId9"/>
    <p:sldLayoutId id="2147483660" r:id="rId10"/>
    <p:sldLayoutId id="2147483661" r:id="rId11"/>
    <p:sldLayoutId id="2147483659" r:id="rId12"/>
    <p:sldLayoutId id="2147483672" r:id="rId13"/>
    <p:sldLayoutId id="2147483687" r:id="rId14"/>
    <p:sldLayoutId id="2147483673" r:id="rId15"/>
    <p:sldLayoutId id="2147483688" r:id="rId16"/>
    <p:sldLayoutId id="2147483674" r:id="rId17"/>
    <p:sldLayoutId id="2147483675" r:id="rId18"/>
    <p:sldLayoutId id="2147483668" r:id="rId19"/>
    <p:sldLayoutId id="2147483669" r:id="rId20"/>
    <p:sldLayoutId id="2147483670" r:id="rId21"/>
    <p:sldLayoutId id="2147483651" r:id="rId22"/>
    <p:sldLayoutId id="2147483689" r:id="rId23"/>
    <p:sldLayoutId id="2147483665" r:id="rId24"/>
    <p:sldLayoutId id="2147483666" r:id="rId25"/>
    <p:sldLayoutId id="2147483667" r:id="rId26"/>
    <p:sldLayoutId id="2147483690" r:id="rId27"/>
    <p:sldLayoutId id="2147483654" r:id="rId28"/>
    <p:sldLayoutId id="2147483655" r:id="rId29"/>
    <p:sldLayoutId id="2147483682" r:id="rId30"/>
    <p:sldLayoutId id="2147483691" r:id="rId31"/>
    <p:sldLayoutId id="2147483676" r:id="rId32"/>
    <p:sldLayoutId id="2147483677" r:id="rId33"/>
    <p:sldLayoutId id="2147483663" r:id="rId34"/>
    <p:sldLayoutId id="2147483679" r:id="rId35"/>
  </p:sldLayoutIdLst>
  <p:hf hdr="0" ftr="0"/>
  <p:txStyles>
    <p:titleStyle>
      <a:lvl1pPr algn="l" defTabSz="914400" rtl="0" eaLnBrk="1" latinLnBrk="0" hangingPunct="1">
        <a:lnSpc>
          <a:spcPct val="90000"/>
        </a:lnSpc>
        <a:spcBef>
          <a:spcPct val="0"/>
        </a:spcBef>
        <a:buNone/>
        <a:defRPr sz="2700" b="1" kern="1200" cap="all" baseline="0">
          <a:solidFill>
            <a:schemeClr val="tx2"/>
          </a:solidFill>
          <a:latin typeface="+mj-lt"/>
          <a:ea typeface="+mj-ea"/>
          <a:cs typeface="+mj-cs"/>
        </a:defRPr>
      </a:lvl1pPr>
    </p:titleStyle>
    <p:bodyStyle>
      <a:lvl1pPr marL="269875" indent="-269875" algn="l" defTabSz="914400" rtl="0" eaLnBrk="1" latinLnBrk="0" hangingPunct="1">
        <a:lnSpc>
          <a:spcPct val="90000"/>
        </a:lnSpc>
        <a:spcBef>
          <a:spcPts val="1600"/>
        </a:spcBef>
        <a:buFont typeface="Arial" panose="020B0604020202020204" pitchFamily="34" charset="0"/>
        <a:buChar char="•"/>
        <a:defRPr sz="2300" kern="1200">
          <a:solidFill>
            <a:schemeClr val="tx2"/>
          </a:solidFill>
          <a:latin typeface="+mn-lt"/>
          <a:ea typeface="+mn-ea"/>
          <a:cs typeface="+mn-cs"/>
        </a:defRPr>
      </a:lvl1pPr>
      <a:lvl2pPr marL="539750" indent="-271463" algn="l" defTabSz="914400" rtl="0" eaLnBrk="1" latinLnBrk="0" hangingPunct="1">
        <a:lnSpc>
          <a:spcPct val="90000"/>
        </a:lnSpc>
        <a:spcBef>
          <a:spcPts val="500"/>
        </a:spcBef>
        <a:buFont typeface="Arial" panose="020B0604020202020204" pitchFamily="34" charset="0"/>
        <a:buChar char="•"/>
        <a:defRPr sz="2300" kern="1200">
          <a:solidFill>
            <a:schemeClr val="tx2"/>
          </a:solidFill>
          <a:latin typeface="+mn-lt"/>
          <a:ea typeface="+mn-ea"/>
          <a:cs typeface="+mn-cs"/>
        </a:defRPr>
      </a:lvl2pPr>
      <a:lvl3pPr marL="804863" indent="-266700" algn="l" defTabSz="914400" rtl="0" eaLnBrk="1" latinLnBrk="0" hangingPunct="1">
        <a:lnSpc>
          <a:spcPct val="90000"/>
        </a:lnSpc>
        <a:spcBef>
          <a:spcPts val="500"/>
        </a:spcBef>
        <a:buFont typeface="Arial" panose="020B0604020202020204" pitchFamily="34" charset="0"/>
        <a:buChar char="•"/>
        <a:defRPr sz="2300" kern="1200">
          <a:solidFill>
            <a:schemeClr val="tx2"/>
          </a:solidFill>
          <a:latin typeface="+mn-lt"/>
          <a:ea typeface="+mn-ea"/>
          <a:cs typeface="+mn-cs"/>
        </a:defRPr>
      </a:lvl3pPr>
      <a:lvl4pPr marL="1074738" indent="-268288" algn="l" defTabSz="914400" rtl="0" eaLnBrk="1" latinLnBrk="0" hangingPunct="1">
        <a:lnSpc>
          <a:spcPct val="90000"/>
        </a:lnSpc>
        <a:spcBef>
          <a:spcPts val="500"/>
        </a:spcBef>
        <a:buFont typeface="Arial" panose="020B0604020202020204" pitchFamily="34" charset="0"/>
        <a:buChar char="•"/>
        <a:defRPr sz="2300" kern="1200">
          <a:solidFill>
            <a:schemeClr val="tx2"/>
          </a:solidFill>
          <a:latin typeface="+mn-lt"/>
          <a:ea typeface="+mn-ea"/>
          <a:cs typeface="+mn-cs"/>
        </a:defRPr>
      </a:lvl4pPr>
      <a:lvl5pPr marL="1257300" indent="-271463" algn="l" defTabSz="914400" rtl="0" eaLnBrk="1" latinLnBrk="0" hangingPunct="1">
        <a:lnSpc>
          <a:spcPct val="90000"/>
        </a:lnSpc>
        <a:spcBef>
          <a:spcPts val="500"/>
        </a:spcBef>
        <a:buFont typeface="Arial" panose="020B0604020202020204" pitchFamily="34" charset="0"/>
        <a:buChar char="•"/>
        <a:defRPr sz="23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http://www.advokater.fi/" TargetMode="External"/><Relationship Id="rId7" Type="http://schemas.openxmlformats.org/officeDocument/2006/relationships/hyperlink" Target="https://asianajajat.fi/ajankohtaista/defensor-legis/"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hyperlink" Target="https://advokaatti.fi/" TargetMode="External"/><Relationship Id="rId5" Type="http://schemas.openxmlformats.org/officeDocument/2006/relationships/hyperlink" Target="https://soundcloud.com/paakasittelyssa" TargetMode="External"/><Relationship Id="rId4" Type="http://schemas.openxmlformats.org/officeDocument/2006/relationships/hyperlink" Target="https://www.instagram.com/asianajaja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33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3307FC-6DD2-D127-CB38-B443249EAD7A}"/>
              </a:ext>
            </a:extLst>
          </p:cNvPr>
          <p:cNvSpPr>
            <a:spLocks noGrp="1"/>
          </p:cNvSpPr>
          <p:nvPr>
            <p:ph type="title"/>
          </p:nvPr>
        </p:nvSpPr>
        <p:spPr>
          <a:xfrm>
            <a:off x="831850" y="2530763"/>
            <a:ext cx="10515600" cy="2050184"/>
          </a:xfrm>
        </p:spPr>
        <p:txBody>
          <a:bodyPr>
            <a:normAutofit/>
          </a:bodyPr>
          <a:lstStyle/>
          <a:p>
            <a:r>
              <a:rPr lang="sv-SE" dirty="0"/>
              <a:t>Vad är rättssystemet och advokaternas roll i det?</a:t>
            </a:r>
            <a:endParaRPr lang="fi-FI" dirty="0"/>
          </a:p>
        </p:txBody>
      </p:sp>
    </p:spTree>
    <p:extLst>
      <p:ext uri="{BB962C8B-B14F-4D97-AF65-F5344CB8AC3E}">
        <p14:creationId xmlns:p14="http://schemas.microsoft.com/office/powerpoint/2010/main" val="76940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AC0C29E-21E6-420F-C9CA-97975C8C308C}"/>
              </a:ext>
            </a:extLst>
          </p:cNvPr>
          <p:cNvSpPr>
            <a:spLocks noGrp="1"/>
          </p:cNvSpPr>
          <p:nvPr>
            <p:ph type="title"/>
          </p:nvPr>
        </p:nvSpPr>
        <p:spPr/>
        <p:txBody>
          <a:bodyPr/>
          <a:lstStyle/>
          <a:p>
            <a:r>
              <a:rPr lang="fi-FI" b="1" dirty="0" err="1"/>
              <a:t>så</a:t>
            </a:r>
            <a:r>
              <a:rPr lang="fi-FI" b="1" dirty="0"/>
              <a:t> </a:t>
            </a:r>
            <a:r>
              <a:rPr lang="fi-FI" b="1" dirty="0" err="1"/>
              <a:t>här</a:t>
            </a:r>
            <a:r>
              <a:rPr lang="fi-FI" b="1" dirty="0"/>
              <a:t> </a:t>
            </a:r>
            <a:r>
              <a:rPr lang="fi-FI" b="1" dirty="0" err="1"/>
              <a:t>fungerar</a:t>
            </a:r>
            <a:r>
              <a:rPr lang="fi-FI" b="1" dirty="0"/>
              <a:t> </a:t>
            </a:r>
            <a:r>
              <a:rPr lang="fi-FI" b="1" dirty="0" err="1"/>
              <a:t>rättssystemet</a:t>
            </a:r>
            <a:r>
              <a:rPr lang="fi-FI" b="1" dirty="0"/>
              <a:t> i </a:t>
            </a:r>
            <a:r>
              <a:rPr lang="fi-FI" b="1" dirty="0" err="1"/>
              <a:t>finland</a:t>
            </a:r>
            <a:br>
              <a:rPr lang="fi-FI" b="1" dirty="0"/>
            </a:br>
            <a:endParaRPr lang="fi-FI" b="0" dirty="0"/>
          </a:p>
        </p:txBody>
      </p:sp>
      <p:sp>
        <p:nvSpPr>
          <p:cNvPr id="4" name="Sisällön paikkamerkki 3">
            <a:extLst>
              <a:ext uri="{FF2B5EF4-FFF2-40B4-BE49-F238E27FC236}">
                <a16:creationId xmlns:a16="http://schemas.microsoft.com/office/drawing/2014/main" id="{6447A4CD-8D9D-17C1-7B0A-C1C5B967C381}"/>
              </a:ext>
            </a:extLst>
          </p:cNvPr>
          <p:cNvSpPr>
            <a:spLocks noGrp="1"/>
          </p:cNvSpPr>
          <p:nvPr>
            <p:ph idx="1"/>
          </p:nvPr>
        </p:nvSpPr>
        <p:spPr>
          <a:xfrm>
            <a:off x="546849" y="2209799"/>
            <a:ext cx="4930316" cy="3285700"/>
          </a:xfrm>
        </p:spPr>
        <p:txBody>
          <a:bodyPr/>
          <a:lstStyle/>
          <a:p>
            <a:pPr marL="742950" lvl="1" indent="-285750">
              <a:buFont typeface="Arial" panose="020B0604020202020204" pitchFamily="34" charset="0"/>
              <a:buChar char="•"/>
            </a:pPr>
            <a:r>
              <a:rPr lang="sv-SE" dirty="0"/>
              <a:t>Lagar är gemensamma regler för medborgarna.</a:t>
            </a:r>
          </a:p>
          <a:p>
            <a:pPr marL="742950" lvl="1" indent="-285750">
              <a:buFont typeface="Arial" panose="020B0604020202020204" pitchFamily="34" charset="0"/>
              <a:buChar char="•"/>
            </a:pPr>
            <a:r>
              <a:rPr lang="sv-SE" dirty="0"/>
              <a:t>Riksdagen stiftar lagarna.</a:t>
            </a:r>
          </a:p>
          <a:p>
            <a:pPr marL="742950" lvl="1" indent="-285750">
              <a:buFont typeface="Arial" panose="020B0604020202020204" pitchFamily="34" charset="0"/>
              <a:buChar char="•"/>
            </a:pPr>
            <a:r>
              <a:rPr lang="sv-SE" dirty="0"/>
              <a:t>Lagberedningen sker vid ministerierna.</a:t>
            </a:r>
          </a:p>
          <a:p>
            <a:pPr marL="742950" lvl="1" indent="-285750">
              <a:buFont typeface="Arial" panose="020B0604020202020204" pitchFamily="34" charset="0"/>
              <a:buChar char="•"/>
            </a:pPr>
            <a:r>
              <a:rPr lang="sv-SE" dirty="0"/>
              <a:t>Medborgare kan påverka lagar till exempel genom medborgarinitiativ.</a:t>
            </a:r>
            <a:endParaRPr lang="fi-FI" dirty="0"/>
          </a:p>
        </p:txBody>
      </p:sp>
      <p:sp>
        <p:nvSpPr>
          <p:cNvPr id="5" name="Tekstin paikkamerkki 4">
            <a:extLst>
              <a:ext uri="{FF2B5EF4-FFF2-40B4-BE49-F238E27FC236}">
                <a16:creationId xmlns:a16="http://schemas.microsoft.com/office/drawing/2014/main" id="{36AF25DA-B283-51B3-D6F4-1C0771BA474B}"/>
              </a:ext>
            </a:extLst>
          </p:cNvPr>
          <p:cNvSpPr>
            <a:spLocks noGrp="1"/>
          </p:cNvSpPr>
          <p:nvPr>
            <p:ph type="body" idx="13"/>
          </p:nvPr>
        </p:nvSpPr>
        <p:spPr>
          <a:xfrm>
            <a:off x="546849" y="1536700"/>
            <a:ext cx="4930316" cy="498764"/>
          </a:xfrm>
        </p:spPr>
        <p:txBody>
          <a:bodyPr/>
          <a:lstStyle/>
          <a:p>
            <a:r>
              <a:rPr lang="sv-SE" b="1" dirty="0"/>
              <a:t>Var kommer lagarna ifrån och vem stiftar dem?</a:t>
            </a:r>
            <a:endParaRPr lang="fi-FI" dirty="0"/>
          </a:p>
        </p:txBody>
      </p:sp>
      <p:sp>
        <p:nvSpPr>
          <p:cNvPr id="6" name="Sisällön paikkamerkki 5">
            <a:extLst>
              <a:ext uri="{FF2B5EF4-FFF2-40B4-BE49-F238E27FC236}">
                <a16:creationId xmlns:a16="http://schemas.microsoft.com/office/drawing/2014/main" id="{1125FE9F-B69A-AE11-6232-965B772A7545}"/>
              </a:ext>
            </a:extLst>
          </p:cNvPr>
          <p:cNvSpPr>
            <a:spLocks noGrp="1"/>
          </p:cNvSpPr>
          <p:nvPr>
            <p:ph idx="14"/>
          </p:nvPr>
        </p:nvSpPr>
        <p:spPr>
          <a:xfrm>
            <a:off x="6730594" y="2071256"/>
            <a:ext cx="4930316" cy="4570844"/>
          </a:xfrm>
        </p:spPr>
        <p:txBody>
          <a:bodyPr/>
          <a:lstStyle/>
          <a:p>
            <a:pPr marL="742950" lvl="1" indent="-285750">
              <a:buFont typeface="Arial" panose="020B0604020202020204" pitchFamily="34" charset="0"/>
              <a:buChar char="•"/>
            </a:pPr>
            <a:r>
              <a:rPr lang="sv-SE" b="1" dirty="0"/>
              <a:t>Polisen</a:t>
            </a:r>
            <a:r>
              <a:rPr lang="sv-SE" dirty="0"/>
              <a:t> utreder det misstänkta brottet.</a:t>
            </a:r>
          </a:p>
          <a:p>
            <a:pPr marL="742950" lvl="1" indent="-285750">
              <a:buFont typeface="Arial" panose="020B0604020202020204" pitchFamily="34" charset="0"/>
              <a:buChar char="•"/>
            </a:pPr>
            <a:r>
              <a:rPr lang="sv-SE" b="1" dirty="0"/>
              <a:t>Åklagaren</a:t>
            </a:r>
            <a:r>
              <a:rPr lang="sv-SE" dirty="0"/>
              <a:t> beslutar om ärendet ska föras till domstol.</a:t>
            </a:r>
          </a:p>
          <a:p>
            <a:pPr marL="742950" lvl="1" indent="-285750">
              <a:buFont typeface="Arial" panose="020B0604020202020204" pitchFamily="34" charset="0"/>
              <a:buChar char="•"/>
            </a:pPr>
            <a:r>
              <a:rPr lang="sv-SE" b="1" dirty="0"/>
              <a:t>Advokaten</a:t>
            </a:r>
            <a:r>
              <a:rPr lang="sv-SE" dirty="0"/>
              <a:t> försvarar den tilltalade eller offret.</a:t>
            </a:r>
          </a:p>
          <a:p>
            <a:pPr marL="742950" lvl="1" indent="-285750">
              <a:buFont typeface="Arial" panose="020B0604020202020204" pitchFamily="34" charset="0"/>
              <a:buChar char="•"/>
            </a:pPr>
            <a:r>
              <a:rPr lang="sv-SE" b="1" dirty="0"/>
              <a:t>Tingsrätten</a:t>
            </a:r>
            <a:r>
              <a:rPr lang="sv-SE" dirty="0"/>
              <a:t> behandlar ärendet och domaren avgör det.</a:t>
            </a:r>
          </a:p>
          <a:p>
            <a:pPr marL="742950" lvl="1" indent="-285750">
              <a:buFont typeface="Arial" panose="020B0604020202020204" pitchFamily="34" charset="0"/>
              <a:buChar char="•"/>
            </a:pPr>
            <a:r>
              <a:rPr lang="sv-SE" dirty="0"/>
              <a:t>Om man inte är nöjd med avgörandet kan man överklaga till </a:t>
            </a:r>
            <a:r>
              <a:rPr lang="sv-SE" b="1" dirty="0"/>
              <a:t>hovrätten</a:t>
            </a:r>
            <a:r>
              <a:rPr lang="sv-SE" dirty="0"/>
              <a:t>.</a:t>
            </a:r>
          </a:p>
          <a:p>
            <a:pPr marL="742950" lvl="1" indent="-285750">
              <a:buFont typeface="Arial" panose="020B0604020202020204" pitchFamily="34" charset="0"/>
              <a:buChar char="•"/>
            </a:pPr>
            <a:r>
              <a:rPr lang="sv-SE" b="1" dirty="0"/>
              <a:t>Högsta domstolen </a:t>
            </a:r>
            <a:br>
              <a:rPr lang="sv-SE" b="1" dirty="0"/>
            </a:br>
            <a:r>
              <a:rPr lang="sv-SE" dirty="0"/>
              <a:t>säger sista ordet.</a:t>
            </a:r>
            <a:endParaRPr lang="fi-FI" dirty="0"/>
          </a:p>
          <a:p>
            <a:endParaRPr lang="fi-FI" dirty="0"/>
          </a:p>
        </p:txBody>
      </p:sp>
      <p:sp>
        <p:nvSpPr>
          <p:cNvPr id="7" name="Tekstin paikkamerkki 6">
            <a:extLst>
              <a:ext uri="{FF2B5EF4-FFF2-40B4-BE49-F238E27FC236}">
                <a16:creationId xmlns:a16="http://schemas.microsoft.com/office/drawing/2014/main" id="{993C70F9-A0C8-FF3B-E7C0-7B75E733A71D}"/>
              </a:ext>
            </a:extLst>
          </p:cNvPr>
          <p:cNvSpPr>
            <a:spLocks noGrp="1"/>
          </p:cNvSpPr>
          <p:nvPr>
            <p:ph type="body" idx="15"/>
          </p:nvPr>
        </p:nvSpPr>
        <p:spPr>
          <a:xfrm>
            <a:off x="6730594" y="1551709"/>
            <a:ext cx="4930316" cy="498764"/>
          </a:xfrm>
        </p:spPr>
        <p:txBody>
          <a:bodyPr/>
          <a:lstStyle/>
          <a:p>
            <a:r>
              <a:rPr lang="fi-FI" b="1" dirty="0" err="1"/>
              <a:t>Hur</a:t>
            </a:r>
            <a:r>
              <a:rPr lang="fi-FI" b="1" dirty="0"/>
              <a:t> </a:t>
            </a:r>
            <a:r>
              <a:rPr lang="fi-FI" b="1" dirty="0" err="1"/>
              <a:t>hanteras</a:t>
            </a:r>
            <a:r>
              <a:rPr lang="fi-FI" b="1" dirty="0"/>
              <a:t> </a:t>
            </a:r>
            <a:r>
              <a:rPr lang="fi-FI" b="1" dirty="0" err="1"/>
              <a:t>brott</a:t>
            </a:r>
            <a:r>
              <a:rPr lang="fi-FI" b="1" dirty="0"/>
              <a:t>?</a:t>
            </a:r>
            <a:endParaRPr lang="fi-FI" dirty="0"/>
          </a:p>
          <a:p>
            <a:endParaRPr lang="fi-FI" dirty="0"/>
          </a:p>
        </p:txBody>
      </p:sp>
    </p:spTree>
    <p:extLst>
      <p:ext uri="{BB962C8B-B14F-4D97-AF65-F5344CB8AC3E}">
        <p14:creationId xmlns:p14="http://schemas.microsoft.com/office/powerpoint/2010/main" val="46163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C2353F-F2FA-6AFE-F783-AB13EC370AB6}"/>
              </a:ext>
            </a:extLst>
          </p:cNvPr>
          <p:cNvSpPr>
            <a:spLocks noGrp="1"/>
          </p:cNvSpPr>
          <p:nvPr>
            <p:ph type="title"/>
          </p:nvPr>
        </p:nvSpPr>
        <p:spPr/>
        <p:txBody>
          <a:bodyPr/>
          <a:lstStyle/>
          <a:p>
            <a:r>
              <a:rPr lang="sv-SE" dirty="0"/>
              <a:t>Varför kan du eller någon i din närhet ibland behöva en advokat?</a:t>
            </a:r>
            <a:endParaRPr lang="fi-FI" dirty="0"/>
          </a:p>
        </p:txBody>
      </p:sp>
    </p:spTree>
    <p:extLst>
      <p:ext uri="{BB962C8B-B14F-4D97-AF65-F5344CB8AC3E}">
        <p14:creationId xmlns:p14="http://schemas.microsoft.com/office/powerpoint/2010/main" val="149574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C0E89A-3925-7CC9-C426-377BF7215315}"/>
              </a:ext>
            </a:extLst>
          </p:cNvPr>
          <p:cNvSpPr>
            <a:spLocks noGrp="1"/>
          </p:cNvSpPr>
          <p:nvPr>
            <p:ph type="title"/>
          </p:nvPr>
        </p:nvSpPr>
        <p:spPr/>
        <p:txBody>
          <a:bodyPr/>
          <a:lstStyle/>
          <a:p>
            <a:r>
              <a:rPr lang="sv-SE" dirty="0"/>
              <a:t>I vilka ärenden kan du ibland behöva en advokat?</a:t>
            </a:r>
            <a:endParaRPr lang="fi-FI" dirty="0"/>
          </a:p>
        </p:txBody>
      </p:sp>
      <p:sp>
        <p:nvSpPr>
          <p:cNvPr id="3" name="Sisällön paikkamerkki 2">
            <a:extLst>
              <a:ext uri="{FF2B5EF4-FFF2-40B4-BE49-F238E27FC236}">
                <a16:creationId xmlns:a16="http://schemas.microsoft.com/office/drawing/2014/main" id="{1B5EF8A7-A991-A582-92A9-C1C2B4D11814}"/>
              </a:ext>
            </a:extLst>
          </p:cNvPr>
          <p:cNvSpPr>
            <a:spLocks noGrp="1"/>
          </p:cNvSpPr>
          <p:nvPr>
            <p:ph idx="1"/>
          </p:nvPr>
        </p:nvSpPr>
        <p:spPr/>
        <p:txBody>
          <a:bodyPr/>
          <a:lstStyle/>
          <a:p>
            <a:pPr>
              <a:buFont typeface="Arial" panose="020B0604020202020204" pitchFamily="34" charset="0"/>
              <a:buChar char="•"/>
            </a:pPr>
            <a:r>
              <a:rPr lang="sv-SE" b="1" dirty="0"/>
              <a:t>Sociala medier: </a:t>
            </a:r>
            <a:r>
              <a:rPr lang="sv-SE" dirty="0"/>
              <a:t>om någon olovligen sprider dina bilder eller sprider din privata information.</a:t>
            </a:r>
          </a:p>
          <a:p>
            <a:pPr>
              <a:buFont typeface="Arial" panose="020B0604020202020204" pitchFamily="34" charset="0"/>
              <a:buChar char="•"/>
            </a:pPr>
            <a:r>
              <a:rPr lang="sv-SE" b="1" dirty="0"/>
              <a:t>Arbetslivet: </a:t>
            </a:r>
            <a:r>
              <a:rPr lang="sv-SE" dirty="0"/>
              <a:t>problem i anställningsförhållandet.</a:t>
            </a:r>
          </a:p>
          <a:p>
            <a:pPr>
              <a:buFont typeface="Arial" panose="020B0604020202020204" pitchFamily="34" charset="0"/>
              <a:buChar char="•"/>
            </a:pPr>
            <a:r>
              <a:rPr lang="sv-SE" b="1" dirty="0"/>
              <a:t>Familjen: </a:t>
            </a:r>
            <a:r>
              <a:rPr lang="sv-SE" dirty="0"/>
              <a:t>testamente, arv, skilsmässa, vårdnad av barn.</a:t>
            </a:r>
          </a:p>
          <a:p>
            <a:pPr>
              <a:buFont typeface="Arial" panose="020B0604020202020204" pitchFamily="34" charset="0"/>
              <a:buChar char="•"/>
            </a:pPr>
            <a:r>
              <a:rPr lang="sv-SE" b="1" dirty="0"/>
              <a:t>Övriga: </a:t>
            </a:r>
            <a:r>
              <a:rPr lang="sv-SE" dirty="0"/>
              <a:t>Bostads- och egendomstvister.</a:t>
            </a:r>
            <a:endParaRPr lang="fi-FI" dirty="0"/>
          </a:p>
          <a:p>
            <a:endParaRPr lang="fi-FI" dirty="0"/>
          </a:p>
        </p:txBody>
      </p:sp>
      <p:sp>
        <p:nvSpPr>
          <p:cNvPr id="4" name="Päivämäärän paikkamerkki 3">
            <a:extLst>
              <a:ext uri="{FF2B5EF4-FFF2-40B4-BE49-F238E27FC236}">
                <a16:creationId xmlns:a16="http://schemas.microsoft.com/office/drawing/2014/main" id="{CAEE4607-1FEF-E79E-870E-C48C5044A35F}"/>
              </a:ext>
            </a:extLst>
          </p:cNvPr>
          <p:cNvSpPr>
            <a:spLocks noGrp="1"/>
          </p:cNvSpPr>
          <p:nvPr>
            <p:ph type="dt" sz="half" idx="10"/>
          </p:nvPr>
        </p:nvSpPr>
        <p:spPr/>
        <p:txBody>
          <a:bodyPr/>
          <a:lstStyle/>
          <a:p>
            <a:fld id="{37505E6F-307A-400C-BA8D-5AF708C84E7E}" type="datetime1">
              <a:rPr lang="fi-FI" smtClean="0"/>
              <a:t>21.5.2025</a:t>
            </a:fld>
            <a:endParaRPr lang="fi-FI"/>
          </a:p>
        </p:txBody>
      </p:sp>
      <p:sp>
        <p:nvSpPr>
          <p:cNvPr id="5" name="Dian numeron paikkamerkki 4">
            <a:extLst>
              <a:ext uri="{FF2B5EF4-FFF2-40B4-BE49-F238E27FC236}">
                <a16:creationId xmlns:a16="http://schemas.microsoft.com/office/drawing/2014/main" id="{3F575B4F-E0DB-EDC1-80FA-8EF4FEAE768F}"/>
              </a:ext>
            </a:extLst>
          </p:cNvPr>
          <p:cNvSpPr>
            <a:spLocks noGrp="1"/>
          </p:cNvSpPr>
          <p:nvPr>
            <p:ph type="sldNum" sz="quarter" idx="12"/>
          </p:nvPr>
        </p:nvSpPr>
        <p:spPr/>
        <p:txBody>
          <a:bodyPr/>
          <a:lstStyle/>
          <a:p>
            <a:fld id="{9F89CF4B-6BB2-4C8F-83F6-6A8F61ACBFF0}" type="slidenum">
              <a:rPr lang="fi-FI" smtClean="0"/>
              <a:t>13</a:t>
            </a:fld>
            <a:endParaRPr lang="fi-FI"/>
          </a:p>
        </p:txBody>
      </p:sp>
      <p:pic>
        <p:nvPicPr>
          <p:cNvPr id="19" name="Kuva 18">
            <a:extLst>
              <a:ext uri="{FF2B5EF4-FFF2-40B4-BE49-F238E27FC236}">
                <a16:creationId xmlns:a16="http://schemas.microsoft.com/office/drawing/2014/main" id="{31939E39-BC65-CB4A-0EAB-EEB1F63D6406}"/>
              </a:ext>
            </a:extLst>
          </p:cNvPr>
          <p:cNvPicPr>
            <a:picLocks noChangeAspect="1"/>
          </p:cNvPicPr>
          <p:nvPr/>
        </p:nvPicPr>
        <p:blipFill>
          <a:blip r:embed="rId3"/>
          <a:srcRect r="10942"/>
          <a:stretch/>
        </p:blipFill>
        <p:spPr>
          <a:xfrm>
            <a:off x="7063180" y="2099478"/>
            <a:ext cx="4377706" cy="3620005"/>
          </a:xfrm>
          <a:prstGeom prst="rect">
            <a:avLst/>
          </a:prstGeom>
        </p:spPr>
      </p:pic>
    </p:spTree>
    <p:extLst>
      <p:ext uri="{BB962C8B-B14F-4D97-AF65-F5344CB8AC3E}">
        <p14:creationId xmlns:p14="http://schemas.microsoft.com/office/powerpoint/2010/main" val="4008218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546848" y="541959"/>
            <a:ext cx="11102787" cy="820406"/>
          </a:xfrm>
        </p:spPr>
        <p:txBody>
          <a:bodyPr anchor="t">
            <a:normAutofit/>
          </a:bodyPr>
          <a:lstStyle/>
          <a:p>
            <a:r>
              <a:rPr lang="fr-FR" b="1" dirty="0" err="1"/>
              <a:t>Ansvar</a:t>
            </a:r>
            <a:r>
              <a:rPr lang="fr-FR" b="1" dirty="0"/>
              <a:t> </a:t>
            </a:r>
            <a:r>
              <a:rPr lang="fr-FR" b="1" dirty="0" err="1"/>
              <a:t>för</a:t>
            </a:r>
            <a:r>
              <a:rPr lang="fr-FR" b="1" dirty="0"/>
              <a:t> att </a:t>
            </a:r>
            <a:r>
              <a:rPr lang="fr-FR" b="1" dirty="0" err="1"/>
              <a:t>lagen</a:t>
            </a:r>
            <a:r>
              <a:rPr lang="fr-FR" b="1" dirty="0"/>
              <a:t> </a:t>
            </a:r>
            <a:r>
              <a:rPr lang="fr-FR" b="1" dirty="0" err="1"/>
              <a:t>följs</a:t>
            </a:r>
            <a:endParaRPr lang="fi-FI" b="1" dirty="0"/>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1"/>
          </p:nvPr>
        </p:nvSpPr>
        <p:spPr>
          <a:xfrm>
            <a:off x="546848" y="1999129"/>
            <a:ext cx="11102787" cy="3720353"/>
          </a:xfrm>
        </p:spPr>
        <p:txBody>
          <a:bodyPr>
            <a:normAutofit/>
          </a:bodyPr>
          <a:lstStyle/>
          <a:p>
            <a:r>
              <a:rPr lang="sv-SE" dirty="0"/>
              <a:t>Det straffrättsliga ansvaret börjar vid 15 års ålder.</a:t>
            </a:r>
          </a:p>
          <a:p>
            <a:r>
              <a:rPr lang="sv-SE" dirty="0"/>
              <a:t>Även yngre personer är skadeståndsskyldiga för den skada de orsakat.</a:t>
            </a:r>
          </a:p>
          <a:p>
            <a:r>
              <a:rPr lang="sv-SE" dirty="0"/>
              <a:t>En 15-årig person kan åtalas och dömas för brott. </a:t>
            </a:r>
          </a:p>
          <a:p>
            <a:r>
              <a:rPr lang="sv-SE" dirty="0"/>
              <a:t>I straffregistret bevaras uppgifter om alla brott för vilka annat än böter har dömts ut. </a:t>
            </a:r>
          </a:p>
          <a:p>
            <a:r>
              <a:rPr lang="sv-SE" dirty="0"/>
              <a:t>Brottsregistret kan senare försvåra tillgången till t.ex. studie- eller arbetsplats.</a:t>
            </a:r>
            <a:endParaRPr lang="fi-FI" dirty="0"/>
          </a:p>
        </p:txBody>
      </p:sp>
      <p:sp>
        <p:nvSpPr>
          <p:cNvPr id="8" name="Date Placeholder 3">
            <a:extLst>
              <a:ext uri="{FF2B5EF4-FFF2-40B4-BE49-F238E27FC236}">
                <a16:creationId xmlns:a16="http://schemas.microsoft.com/office/drawing/2014/main" id="{6173267E-1D88-AD99-298C-1CF3D6BBBB9D}"/>
              </a:ext>
            </a:extLst>
          </p:cNvPr>
          <p:cNvSpPr>
            <a:spLocks noGrp="1"/>
          </p:cNvSpPr>
          <p:nvPr>
            <p:ph type="dt" sz="half" idx="10"/>
          </p:nvPr>
        </p:nvSpPr>
        <p:spPr>
          <a:xfrm>
            <a:off x="533400" y="6175059"/>
            <a:ext cx="1143000" cy="210240"/>
          </a:xfrm>
        </p:spPr>
        <p:txBody>
          <a:bodyPr/>
          <a:lstStyle/>
          <a:p>
            <a:pPr>
              <a:spcAft>
                <a:spcPts val="600"/>
              </a:spcAft>
            </a:pPr>
            <a:fld id="{37505E6F-307A-400C-BA8D-5AF708C84E7E}" type="datetime1">
              <a:rPr lang="fi-FI" smtClean="0"/>
              <a:pPr>
                <a:spcAft>
                  <a:spcPts val="600"/>
                </a:spcAft>
              </a:pPr>
              <a:t>21.5.2025</a:t>
            </a:fld>
            <a:endParaRPr lang="fi-FI"/>
          </a:p>
        </p:txBody>
      </p:sp>
      <p:sp>
        <p:nvSpPr>
          <p:cNvPr id="10" name="Slide Number Placeholder 4">
            <a:extLst>
              <a:ext uri="{FF2B5EF4-FFF2-40B4-BE49-F238E27FC236}">
                <a16:creationId xmlns:a16="http://schemas.microsoft.com/office/drawing/2014/main" id="{0A50A5DC-B3E5-EEF9-B229-345648FA3647}"/>
              </a:ext>
            </a:extLst>
          </p:cNvPr>
          <p:cNvSpPr>
            <a:spLocks noGrp="1"/>
          </p:cNvSpPr>
          <p:nvPr>
            <p:ph type="sldNum" sz="quarter" idx="12"/>
          </p:nvPr>
        </p:nvSpPr>
        <p:spPr>
          <a:xfrm>
            <a:off x="5753099" y="6175059"/>
            <a:ext cx="694765" cy="210240"/>
          </a:xfrm>
        </p:spPr>
        <p:txBody>
          <a:bodyPr/>
          <a:lstStyle/>
          <a:p>
            <a:pPr>
              <a:spcAft>
                <a:spcPts val="600"/>
              </a:spcAft>
            </a:pPr>
            <a:fld id="{9F89CF4B-6BB2-4C8F-83F6-6A8F61ACBFF0}" type="slidenum">
              <a:rPr lang="fi-FI" smtClean="0"/>
              <a:pPr>
                <a:spcAft>
                  <a:spcPts val="600"/>
                </a:spcAft>
              </a:pPr>
              <a:t>14</a:t>
            </a:fld>
            <a:endParaRPr lang="fi-FI"/>
          </a:p>
        </p:txBody>
      </p:sp>
    </p:spTree>
    <p:extLst>
      <p:ext uri="{BB962C8B-B14F-4D97-AF65-F5344CB8AC3E}">
        <p14:creationId xmlns:p14="http://schemas.microsoft.com/office/powerpoint/2010/main" val="346132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E7862C-63C4-8511-2DF0-E49BCC1F488C}"/>
              </a:ext>
            </a:extLst>
          </p:cNvPr>
          <p:cNvSpPr>
            <a:spLocks noGrp="1"/>
          </p:cNvSpPr>
          <p:nvPr>
            <p:ph type="title"/>
          </p:nvPr>
        </p:nvSpPr>
        <p:spPr/>
        <p:txBody>
          <a:bodyPr>
            <a:normAutofit/>
          </a:bodyPr>
          <a:lstStyle/>
          <a:p>
            <a:r>
              <a:rPr lang="fi-FI" dirty="0" err="1"/>
              <a:t>Advokat</a:t>
            </a:r>
            <a:r>
              <a:rPr lang="fi-FI" dirty="0"/>
              <a:t> </a:t>
            </a:r>
            <a:r>
              <a:rPr lang="fi-FI" dirty="0" err="1"/>
              <a:t>eller</a:t>
            </a:r>
            <a:r>
              <a:rPr lang="fi-FI" dirty="0"/>
              <a:t> </a:t>
            </a:r>
            <a:r>
              <a:rPr lang="fi-FI" dirty="0" err="1"/>
              <a:t>jurist</a:t>
            </a:r>
            <a:r>
              <a:rPr lang="fi-FI" dirty="0"/>
              <a:t> </a:t>
            </a:r>
            <a:br>
              <a:rPr lang="fi-FI" dirty="0"/>
            </a:br>
            <a:r>
              <a:rPr lang="fi-FI" dirty="0"/>
              <a:t>– </a:t>
            </a:r>
            <a:r>
              <a:rPr lang="fi-FI" dirty="0" err="1"/>
              <a:t>vad</a:t>
            </a:r>
            <a:r>
              <a:rPr lang="fi-FI" dirty="0"/>
              <a:t> </a:t>
            </a:r>
            <a:r>
              <a:rPr lang="fi-FI" dirty="0" err="1"/>
              <a:t>är</a:t>
            </a:r>
            <a:r>
              <a:rPr lang="fi-FI" dirty="0"/>
              <a:t> </a:t>
            </a:r>
            <a:r>
              <a:rPr lang="fi-FI" dirty="0" err="1"/>
              <a:t>skillnaden</a:t>
            </a:r>
            <a:r>
              <a:rPr lang="fi-FI" dirty="0"/>
              <a:t>?</a:t>
            </a:r>
            <a:br>
              <a:rPr lang="fi-FI" dirty="0"/>
            </a:br>
            <a:endParaRPr lang="fi-FI" dirty="0"/>
          </a:p>
        </p:txBody>
      </p:sp>
    </p:spTree>
    <p:extLst>
      <p:ext uri="{BB962C8B-B14F-4D97-AF65-F5344CB8AC3E}">
        <p14:creationId xmlns:p14="http://schemas.microsoft.com/office/powerpoint/2010/main" val="1738134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8440098-CEF4-2DF9-9A83-0C0F79EB155A}"/>
              </a:ext>
            </a:extLst>
          </p:cNvPr>
          <p:cNvSpPr>
            <a:spLocks noGrp="1"/>
          </p:cNvSpPr>
          <p:nvPr>
            <p:ph type="title"/>
          </p:nvPr>
        </p:nvSpPr>
        <p:spPr/>
        <p:txBody>
          <a:bodyPr/>
          <a:lstStyle/>
          <a:p>
            <a:r>
              <a:rPr lang="en-GB" dirty="0"/>
              <a:t>Jurist </a:t>
            </a:r>
            <a:r>
              <a:rPr lang="en-GB" dirty="0" err="1"/>
              <a:t>eller</a:t>
            </a:r>
            <a:r>
              <a:rPr lang="en-GB" dirty="0"/>
              <a:t> </a:t>
            </a:r>
            <a:r>
              <a:rPr lang="en-GB" dirty="0" err="1"/>
              <a:t>något</a:t>
            </a:r>
            <a:r>
              <a:rPr lang="en-GB" dirty="0"/>
              <a:t> </a:t>
            </a:r>
            <a:r>
              <a:rPr lang="en-GB" dirty="0" err="1"/>
              <a:t>mer</a:t>
            </a:r>
            <a:r>
              <a:rPr lang="en-GB" dirty="0"/>
              <a:t>?</a:t>
            </a:r>
            <a:endParaRPr lang="fi-FI" dirty="0"/>
          </a:p>
        </p:txBody>
      </p:sp>
      <p:sp>
        <p:nvSpPr>
          <p:cNvPr id="4" name="Sisällön paikkamerkki 3">
            <a:extLst>
              <a:ext uri="{FF2B5EF4-FFF2-40B4-BE49-F238E27FC236}">
                <a16:creationId xmlns:a16="http://schemas.microsoft.com/office/drawing/2014/main" id="{B17BFEC0-BE57-3645-CC6B-68AE0F1FD03E}"/>
              </a:ext>
            </a:extLst>
          </p:cNvPr>
          <p:cNvSpPr>
            <a:spLocks noGrp="1"/>
          </p:cNvSpPr>
          <p:nvPr>
            <p:ph idx="1"/>
          </p:nvPr>
        </p:nvSpPr>
        <p:spPr/>
        <p:txBody>
          <a:bodyPr/>
          <a:lstStyle/>
          <a:p>
            <a:pPr>
              <a:buFont typeface="Arial" panose="020B0604020202020204" pitchFamily="34" charset="0"/>
              <a:buChar char="•"/>
            </a:pPr>
            <a:r>
              <a:rPr lang="sv-SE" b="1" dirty="0"/>
              <a:t>Jurist </a:t>
            </a:r>
            <a:r>
              <a:rPr lang="sv-SE" dirty="0"/>
              <a:t>= magisterexamen i juridik från universitet, som kan arbeta i många olika uppgifter (staten, banker, företag, eget kontor).</a:t>
            </a:r>
          </a:p>
          <a:p>
            <a:pPr>
              <a:buFont typeface="Arial" panose="020B0604020202020204" pitchFamily="34" charset="0"/>
              <a:buChar char="•"/>
            </a:pPr>
            <a:r>
              <a:rPr lang="sv-SE" b="1" dirty="0"/>
              <a:t>Advokat</a:t>
            </a:r>
            <a:r>
              <a:rPr lang="sv-SE" dirty="0"/>
              <a:t> = </a:t>
            </a:r>
            <a:r>
              <a:rPr lang="sv-SE" b="1" dirty="0"/>
              <a:t>jurist</a:t>
            </a:r>
            <a:r>
              <a:rPr lang="sv-SE" dirty="0"/>
              <a:t> som dessutom har:</a:t>
            </a:r>
          </a:p>
          <a:p>
            <a:pPr lvl="1"/>
            <a:r>
              <a:rPr lang="sv-SE" dirty="0"/>
              <a:t>4 års arbetserfarenhet som jurist</a:t>
            </a:r>
          </a:p>
          <a:p>
            <a:pPr lvl="1"/>
            <a:r>
              <a:rPr lang="sv-SE" dirty="0"/>
              <a:t>Advokatexamen avlagd</a:t>
            </a:r>
          </a:p>
          <a:p>
            <a:pPr lvl="1"/>
            <a:r>
              <a:rPr lang="sv-SE" dirty="0"/>
              <a:t>Medlemskap i Finlands Advokater</a:t>
            </a:r>
          </a:p>
          <a:p>
            <a:pPr>
              <a:buFont typeface="Arial" panose="020B0604020202020204" pitchFamily="34" charset="0"/>
              <a:buChar char="•"/>
            </a:pPr>
            <a:r>
              <a:rPr lang="sv-SE" dirty="0"/>
              <a:t>Advokater är bundna av strikta etiska regler (god advokatsed) och tillsyn 24/7.</a:t>
            </a:r>
          </a:p>
          <a:p>
            <a:pPr>
              <a:buFont typeface="Arial" panose="020B0604020202020204" pitchFamily="34" charset="0"/>
              <a:buChar char="•"/>
            </a:pPr>
            <a:r>
              <a:rPr lang="sv-SE" dirty="0"/>
              <a:t>I Finland finns ca 2 400 advokater och ca 20 000 jurister. </a:t>
            </a:r>
            <a:endParaRPr lang="fi-FI" dirty="0"/>
          </a:p>
        </p:txBody>
      </p:sp>
    </p:spTree>
    <p:extLst>
      <p:ext uri="{BB962C8B-B14F-4D97-AF65-F5344CB8AC3E}">
        <p14:creationId xmlns:p14="http://schemas.microsoft.com/office/powerpoint/2010/main" val="151138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043DB-DF58-A4D1-6F0C-BDBC9E91E77C}"/>
            </a:ext>
          </a:extLst>
        </p:cNvPr>
        <p:cNvGrpSpPr/>
        <p:nvPr/>
      </p:nvGrpSpPr>
      <p:grpSpPr>
        <a:xfrm>
          <a:off x="0" y="0"/>
          <a:ext cx="0" cy="0"/>
          <a:chOff x="0" y="0"/>
          <a:chExt cx="0" cy="0"/>
        </a:xfrm>
      </p:grpSpPr>
      <p:pic>
        <p:nvPicPr>
          <p:cNvPr id="2" name="Kuva 1">
            <a:extLst>
              <a:ext uri="{FF2B5EF4-FFF2-40B4-BE49-F238E27FC236}">
                <a16:creationId xmlns:a16="http://schemas.microsoft.com/office/drawing/2014/main" id="{EAF38B87-27BC-4B51-28F5-3E31C6BC3F37}"/>
              </a:ext>
            </a:extLst>
          </p:cNvPr>
          <p:cNvPicPr>
            <a:picLocks noChangeAspect="1"/>
          </p:cNvPicPr>
          <p:nvPr/>
        </p:nvPicPr>
        <p:blipFill>
          <a:blip r:embed="rId2">
            <a:extLst>
              <a:ext uri="{28A0092B-C50C-407E-A947-70E740481C1C}">
                <a14:useLocalDpi xmlns:a14="http://schemas.microsoft.com/office/drawing/2010/main" val="0"/>
              </a:ext>
            </a:extLst>
          </a:blip>
          <a:srcRect t="7247" b="7247"/>
          <a:stretch/>
        </p:blipFill>
        <p:spPr>
          <a:xfrm>
            <a:off x="538018" y="1152359"/>
            <a:ext cx="11115964" cy="5346411"/>
          </a:xfrm>
          <a:prstGeom prst="rect">
            <a:avLst/>
          </a:prstGeom>
          <a:noFill/>
        </p:spPr>
      </p:pic>
      <p:sp>
        <p:nvSpPr>
          <p:cNvPr id="3" name="Otsikko 2">
            <a:extLst>
              <a:ext uri="{FF2B5EF4-FFF2-40B4-BE49-F238E27FC236}">
                <a16:creationId xmlns:a16="http://schemas.microsoft.com/office/drawing/2014/main" id="{A1D6527D-14C1-53DE-E5B7-3E8953FA3D98}"/>
              </a:ext>
            </a:extLst>
          </p:cNvPr>
          <p:cNvSpPr>
            <a:spLocks noGrp="1"/>
          </p:cNvSpPr>
          <p:nvPr>
            <p:ph type="title"/>
          </p:nvPr>
        </p:nvSpPr>
        <p:spPr>
          <a:xfrm>
            <a:off x="546848" y="541959"/>
            <a:ext cx="6441781" cy="820406"/>
          </a:xfrm>
        </p:spPr>
        <p:txBody>
          <a:bodyPr anchor="t">
            <a:normAutofit/>
          </a:bodyPr>
          <a:lstStyle/>
          <a:p>
            <a:r>
              <a:rPr lang="en-GB" dirty="0"/>
              <a:t>Finlands Advokater I </a:t>
            </a:r>
            <a:r>
              <a:rPr lang="en-GB" dirty="0" err="1"/>
              <a:t>siffror</a:t>
            </a:r>
            <a:endParaRPr lang="fi-FI" dirty="0"/>
          </a:p>
        </p:txBody>
      </p:sp>
    </p:spTree>
    <p:extLst>
      <p:ext uri="{BB962C8B-B14F-4D97-AF65-F5344CB8AC3E}">
        <p14:creationId xmlns:p14="http://schemas.microsoft.com/office/powerpoint/2010/main" val="392591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10E41-98AC-4355-5748-D4D4CF004F4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BCA7ACC-5AD3-7F55-C26B-6E2B4E9933E2}"/>
              </a:ext>
            </a:extLst>
          </p:cNvPr>
          <p:cNvSpPr>
            <a:spLocks noGrp="1"/>
          </p:cNvSpPr>
          <p:nvPr>
            <p:ph type="title"/>
          </p:nvPr>
        </p:nvSpPr>
        <p:spPr>
          <a:xfrm>
            <a:off x="831850" y="2530763"/>
            <a:ext cx="10515600" cy="2050184"/>
          </a:xfrm>
        </p:spPr>
        <p:txBody>
          <a:bodyPr>
            <a:normAutofit/>
          </a:bodyPr>
          <a:lstStyle/>
          <a:p>
            <a:r>
              <a:rPr lang="fi-FI" dirty="0" err="1"/>
              <a:t>Frågor</a:t>
            </a:r>
            <a:r>
              <a:rPr lang="fi-FI" dirty="0"/>
              <a:t> </a:t>
            </a:r>
            <a:r>
              <a:rPr lang="fi-FI" dirty="0" err="1"/>
              <a:t>eller</a:t>
            </a:r>
            <a:r>
              <a:rPr lang="fi-FI" dirty="0"/>
              <a:t> </a:t>
            </a:r>
            <a:r>
              <a:rPr lang="fi-FI" dirty="0" err="1"/>
              <a:t>kommentarer</a:t>
            </a:r>
            <a:r>
              <a:rPr lang="fi-FI" dirty="0"/>
              <a:t>?</a:t>
            </a:r>
          </a:p>
        </p:txBody>
      </p:sp>
    </p:spTree>
    <p:extLst>
      <p:ext uri="{BB962C8B-B14F-4D97-AF65-F5344CB8AC3E}">
        <p14:creationId xmlns:p14="http://schemas.microsoft.com/office/powerpoint/2010/main" val="167558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216360-4844-4E21-B9B6-F801B4BBC056}"/>
              </a:ext>
            </a:extLst>
          </p:cNvPr>
          <p:cNvSpPr>
            <a:spLocks noGrp="1"/>
          </p:cNvSpPr>
          <p:nvPr>
            <p:ph type="title"/>
          </p:nvPr>
        </p:nvSpPr>
        <p:spPr/>
        <p:txBody>
          <a:bodyPr/>
          <a:lstStyle/>
          <a:p>
            <a:r>
              <a:rPr lang="en-GB" dirty="0"/>
              <a:t>tack! Mer information </a:t>
            </a:r>
            <a:r>
              <a:rPr lang="en-GB" dirty="0" err="1"/>
              <a:t>hittar</a:t>
            </a:r>
            <a:r>
              <a:rPr lang="en-GB" dirty="0"/>
              <a:t> du på:</a:t>
            </a:r>
            <a:endParaRPr lang="fi-FI" dirty="0"/>
          </a:p>
        </p:txBody>
      </p:sp>
      <p:sp>
        <p:nvSpPr>
          <p:cNvPr id="3" name="Tekstin paikkamerkki 2">
            <a:extLst>
              <a:ext uri="{FF2B5EF4-FFF2-40B4-BE49-F238E27FC236}">
                <a16:creationId xmlns:a16="http://schemas.microsoft.com/office/drawing/2014/main" id="{780A42B1-6DEB-5D0B-BE0A-10BFA0B44BBE}"/>
              </a:ext>
            </a:extLst>
          </p:cNvPr>
          <p:cNvSpPr>
            <a:spLocks noGrp="1"/>
          </p:cNvSpPr>
          <p:nvPr>
            <p:ph type="body" sz="quarter" idx="11"/>
          </p:nvPr>
        </p:nvSpPr>
        <p:spPr>
          <a:xfrm>
            <a:off x="1792546" y="2056578"/>
            <a:ext cx="9234683" cy="2123536"/>
          </a:xfrm>
        </p:spPr>
        <p:txBody>
          <a:bodyPr/>
          <a:lstStyle/>
          <a:p>
            <a:endParaRPr lang="fi-FI" dirty="0">
              <a:solidFill>
                <a:srgbClr val="A2573E"/>
              </a:solidFill>
              <a:hlinkClick r:id="rId3">
                <a:extLst>
                  <a:ext uri="{A12FA001-AC4F-418D-AE19-62706E023703}">
                    <ahyp:hlinkClr xmlns:ahyp="http://schemas.microsoft.com/office/drawing/2018/hyperlinkcolor" val="tx"/>
                  </a:ext>
                </a:extLst>
              </a:hlinkClick>
            </a:endParaRPr>
          </a:p>
          <a:p>
            <a:r>
              <a:rPr lang="fi-FI" sz="2600" dirty="0">
                <a:solidFill>
                  <a:schemeClr val="bg2"/>
                </a:solidFill>
                <a:hlinkClick r:id="rId3">
                  <a:extLst>
                    <a:ext uri="{A12FA001-AC4F-418D-AE19-62706E023703}">
                      <ahyp:hlinkClr xmlns:ahyp="http://schemas.microsoft.com/office/drawing/2018/hyperlinkcolor" val="tx"/>
                    </a:ext>
                  </a:extLst>
                </a:hlinkClick>
              </a:rPr>
              <a:t>www.advokater.fi</a:t>
            </a:r>
            <a:br>
              <a:rPr lang="fi-FI" sz="2600" dirty="0">
                <a:solidFill>
                  <a:schemeClr val="bg2"/>
                </a:solidFill>
              </a:rPr>
            </a:br>
            <a:r>
              <a:rPr lang="fi-FI" sz="2600" dirty="0">
                <a:solidFill>
                  <a:schemeClr val="bg2"/>
                </a:solidFill>
                <a:hlinkClick r:id="rId4">
                  <a:extLst>
                    <a:ext uri="{A12FA001-AC4F-418D-AE19-62706E023703}">
                      <ahyp:hlinkClr xmlns:ahyp="http://schemas.microsoft.com/office/drawing/2018/hyperlinkcolor" val="tx"/>
                    </a:ext>
                  </a:extLst>
                </a:hlinkClick>
              </a:rPr>
              <a:t>@asianajajat</a:t>
            </a:r>
            <a:br>
              <a:rPr lang="fi-FI" sz="2600" dirty="0">
                <a:solidFill>
                  <a:schemeClr val="bg2"/>
                </a:solidFill>
              </a:rPr>
            </a:br>
            <a:endParaRPr lang="fi-FI" sz="2600" dirty="0">
              <a:solidFill>
                <a:schemeClr val="bg2"/>
              </a:solidFill>
            </a:endParaRPr>
          </a:p>
          <a:p>
            <a:r>
              <a:rPr lang="fi-FI" sz="2600" dirty="0">
                <a:solidFill>
                  <a:schemeClr val="bg2"/>
                </a:solidFill>
                <a:hlinkClick r:id="rId5">
                  <a:extLst>
                    <a:ext uri="{A12FA001-AC4F-418D-AE19-62706E023703}">
                      <ahyp:hlinkClr xmlns:ahyp="http://schemas.microsoft.com/office/drawing/2018/hyperlinkcolor" val="tx"/>
                    </a:ext>
                  </a:extLst>
                </a:hlinkClick>
              </a:rPr>
              <a:t>🎧 Pääkäsittelyssä-podcast</a:t>
            </a:r>
            <a:r>
              <a:rPr lang="fi-FI" sz="2600" dirty="0">
                <a:solidFill>
                  <a:schemeClr val="bg2"/>
                </a:solidFill>
              </a:rPr>
              <a:t> </a:t>
            </a:r>
            <a:r>
              <a:rPr lang="fi-FI" sz="2600" dirty="0" err="1">
                <a:solidFill>
                  <a:schemeClr val="bg2"/>
                </a:solidFill>
              </a:rPr>
              <a:t>om</a:t>
            </a:r>
            <a:r>
              <a:rPr lang="fi-FI" sz="2600" dirty="0">
                <a:solidFill>
                  <a:schemeClr val="bg2"/>
                </a:solidFill>
              </a:rPr>
              <a:t> </a:t>
            </a:r>
            <a:r>
              <a:rPr lang="fi-FI" sz="2600" dirty="0" err="1">
                <a:solidFill>
                  <a:schemeClr val="bg2"/>
                </a:solidFill>
              </a:rPr>
              <a:t>advokatyrket</a:t>
            </a:r>
            <a:endParaRPr lang="fi-FI" sz="2600" dirty="0">
              <a:solidFill>
                <a:schemeClr val="bg2"/>
              </a:solidFill>
            </a:endParaRPr>
          </a:p>
          <a:p>
            <a:endParaRPr lang="fi-FI" sz="2600" dirty="0">
              <a:solidFill>
                <a:schemeClr val="bg2"/>
              </a:solidFill>
            </a:endParaRPr>
          </a:p>
          <a:p>
            <a:r>
              <a:rPr lang="fi-FI" sz="2600" dirty="0">
                <a:solidFill>
                  <a:schemeClr val="bg2"/>
                </a:solidFill>
                <a:hlinkClick r:id="rId6">
                  <a:extLst>
                    <a:ext uri="{A12FA001-AC4F-418D-AE19-62706E023703}">
                      <ahyp:hlinkClr xmlns:ahyp="http://schemas.microsoft.com/office/drawing/2018/hyperlinkcolor" val="tx"/>
                    </a:ext>
                  </a:extLst>
                </a:hlinkClick>
              </a:rPr>
              <a:t>💡 Advokaatti-</a:t>
            </a:r>
            <a:r>
              <a:rPr lang="fi-FI" sz="2600" dirty="0" err="1">
                <a:solidFill>
                  <a:schemeClr val="bg2"/>
                </a:solidFill>
                <a:hlinkClick r:id="rId6">
                  <a:extLst>
                    <a:ext uri="{A12FA001-AC4F-418D-AE19-62706E023703}">
                      <ahyp:hlinkClr xmlns:ahyp="http://schemas.microsoft.com/office/drawing/2018/hyperlinkcolor" val="tx"/>
                    </a:ext>
                  </a:extLst>
                </a:hlinkClick>
              </a:rPr>
              <a:t>tidningen</a:t>
            </a:r>
            <a:r>
              <a:rPr lang="fi-FI" sz="2600" dirty="0">
                <a:solidFill>
                  <a:schemeClr val="bg2"/>
                </a:solidFill>
              </a:rPr>
              <a:t> </a:t>
            </a:r>
            <a:r>
              <a:rPr lang="fi-FI" sz="2600" dirty="0" err="1">
                <a:solidFill>
                  <a:schemeClr val="bg2"/>
                </a:solidFill>
              </a:rPr>
              <a:t>om</a:t>
            </a:r>
            <a:r>
              <a:rPr lang="fi-FI" sz="2600" dirty="0">
                <a:solidFill>
                  <a:schemeClr val="bg2"/>
                </a:solidFill>
              </a:rPr>
              <a:t> </a:t>
            </a:r>
            <a:r>
              <a:rPr lang="fi-FI" sz="2600" dirty="0" err="1">
                <a:solidFill>
                  <a:schemeClr val="bg2"/>
                </a:solidFill>
              </a:rPr>
              <a:t>aktuella</a:t>
            </a:r>
            <a:r>
              <a:rPr lang="fi-FI" sz="2600" dirty="0">
                <a:solidFill>
                  <a:schemeClr val="bg2"/>
                </a:solidFill>
              </a:rPr>
              <a:t> </a:t>
            </a:r>
            <a:r>
              <a:rPr lang="fi-FI" sz="2600" dirty="0" err="1">
                <a:solidFill>
                  <a:schemeClr val="bg2"/>
                </a:solidFill>
              </a:rPr>
              <a:t>juridiska</a:t>
            </a:r>
            <a:r>
              <a:rPr lang="fi-FI" sz="2600" dirty="0">
                <a:solidFill>
                  <a:schemeClr val="bg2"/>
                </a:solidFill>
              </a:rPr>
              <a:t> </a:t>
            </a:r>
            <a:r>
              <a:rPr lang="fi-FI" sz="2600" dirty="0" err="1">
                <a:solidFill>
                  <a:schemeClr val="bg2"/>
                </a:solidFill>
              </a:rPr>
              <a:t>teman</a:t>
            </a:r>
            <a:endParaRPr lang="fi-FI" sz="2600" dirty="0">
              <a:solidFill>
                <a:schemeClr val="bg2"/>
              </a:solidFill>
            </a:endParaRPr>
          </a:p>
          <a:p>
            <a:r>
              <a:rPr lang="fi-FI" sz="2600" dirty="0">
                <a:solidFill>
                  <a:schemeClr val="bg2"/>
                </a:solidFill>
                <a:hlinkClick r:id="rId7">
                  <a:extLst>
                    <a:ext uri="{A12FA001-AC4F-418D-AE19-62706E023703}">
                      <ahyp:hlinkClr xmlns:ahyp="http://schemas.microsoft.com/office/drawing/2018/hyperlinkcolor" val="tx"/>
                    </a:ext>
                  </a:extLst>
                </a:hlinkClick>
              </a:rPr>
              <a:t>📄 Defensor Legis</a:t>
            </a:r>
            <a:r>
              <a:rPr lang="fi-FI" sz="2600" dirty="0">
                <a:solidFill>
                  <a:schemeClr val="bg2"/>
                </a:solidFill>
              </a:rPr>
              <a:t>: Finlands </a:t>
            </a:r>
            <a:r>
              <a:rPr lang="fi-FI" sz="2600" dirty="0" err="1">
                <a:solidFill>
                  <a:schemeClr val="bg2"/>
                </a:solidFill>
              </a:rPr>
              <a:t>Advokaters</a:t>
            </a:r>
            <a:r>
              <a:rPr lang="fi-FI" sz="2600" dirty="0">
                <a:solidFill>
                  <a:schemeClr val="bg2"/>
                </a:solidFill>
              </a:rPr>
              <a:t> </a:t>
            </a:r>
            <a:r>
              <a:rPr lang="fi-FI" sz="2600" dirty="0" err="1">
                <a:solidFill>
                  <a:schemeClr val="bg2"/>
                </a:solidFill>
              </a:rPr>
              <a:t>juridiska</a:t>
            </a:r>
            <a:r>
              <a:rPr lang="fi-FI" sz="2600" dirty="0">
                <a:solidFill>
                  <a:schemeClr val="bg2"/>
                </a:solidFill>
              </a:rPr>
              <a:t> </a:t>
            </a:r>
            <a:r>
              <a:rPr lang="fi-FI" sz="2600" dirty="0" err="1">
                <a:solidFill>
                  <a:schemeClr val="bg2"/>
                </a:solidFill>
              </a:rPr>
              <a:t>tidskrift</a:t>
            </a:r>
            <a:endParaRPr lang="fi-FI" sz="2600" dirty="0">
              <a:solidFill>
                <a:schemeClr val="bg2"/>
              </a:solidFill>
            </a:endParaRPr>
          </a:p>
        </p:txBody>
      </p:sp>
    </p:spTree>
    <p:extLst>
      <p:ext uri="{BB962C8B-B14F-4D97-AF65-F5344CB8AC3E}">
        <p14:creationId xmlns:p14="http://schemas.microsoft.com/office/powerpoint/2010/main" val="398404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ED9CB6-0A59-0BDE-1EA3-7A693129F3B9}"/>
              </a:ext>
            </a:extLst>
          </p:cNvPr>
          <p:cNvSpPr>
            <a:spLocks noGrp="1"/>
          </p:cNvSpPr>
          <p:nvPr>
            <p:ph type="ctrTitle"/>
          </p:nvPr>
        </p:nvSpPr>
        <p:spPr>
          <a:xfrm>
            <a:off x="533399" y="609745"/>
            <a:ext cx="10014527" cy="2105746"/>
          </a:xfrm>
        </p:spPr>
        <p:txBody>
          <a:bodyPr/>
          <a:lstStyle/>
          <a:p>
            <a:r>
              <a:rPr lang="fi-FI" dirty="0" err="1"/>
              <a:t>Advokaten</a:t>
            </a:r>
            <a:r>
              <a:rPr lang="fi-FI" dirty="0"/>
              <a:t> </a:t>
            </a:r>
            <a:r>
              <a:rPr lang="fi-FI" dirty="0" err="1"/>
              <a:t>tryggar</a:t>
            </a:r>
            <a:r>
              <a:rPr lang="fi-FI" dirty="0"/>
              <a:t> </a:t>
            </a:r>
            <a:r>
              <a:rPr lang="fi-FI" dirty="0" err="1"/>
              <a:t>rättsstaten</a:t>
            </a:r>
            <a:endParaRPr lang="fi-FI" dirty="0"/>
          </a:p>
        </p:txBody>
      </p:sp>
      <p:sp>
        <p:nvSpPr>
          <p:cNvPr id="5" name="Alaotsikko 4">
            <a:extLst>
              <a:ext uri="{FF2B5EF4-FFF2-40B4-BE49-F238E27FC236}">
                <a16:creationId xmlns:a16="http://schemas.microsoft.com/office/drawing/2014/main" id="{B871F4EC-ED08-C711-5A2F-CCA6D915B80D}"/>
              </a:ext>
            </a:extLst>
          </p:cNvPr>
          <p:cNvSpPr>
            <a:spLocks noGrp="1"/>
          </p:cNvSpPr>
          <p:nvPr>
            <p:ph type="subTitle" idx="1"/>
          </p:nvPr>
        </p:nvSpPr>
        <p:spPr>
          <a:xfrm>
            <a:off x="533400" y="2789240"/>
            <a:ext cx="10014526" cy="1062325"/>
          </a:xfrm>
        </p:spPr>
        <p:txBody>
          <a:bodyPr/>
          <a:lstStyle/>
          <a:p>
            <a:r>
              <a:rPr lang="fi-FI" sz="2000" dirty="0" err="1"/>
              <a:t>Advokat</a:t>
            </a:r>
            <a:r>
              <a:rPr lang="fi-FI" sz="2000" dirty="0"/>
              <a:t> </a:t>
            </a:r>
            <a:r>
              <a:rPr lang="fi-FI" sz="2000" dirty="0" err="1"/>
              <a:t>Förnamn</a:t>
            </a:r>
            <a:r>
              <a:rPr lang="fi-FI" sz="2000" dirty="0"/>
              <a:t> </a:t>
            </a:r>
            <a:r>
              <a:rPr lang="fi-FI" sz="2000" dirty="0" err="1"/>
              <a:t>Efternamn</a:t>
            </a:r>
            <a:endParaRPr lang="fi-FI" sz="2000" dirty="0"/>
          </a:p>
          <a:p>
            <a:r>
              <a:rPr lang="fi-FI" sz="2000"/>
              <a:t>Advokatbyrå Y</a:t>
            </a:r>
            <a:endParaRPr lang="fi-FI" sz="2000" dirty="0"/>
          </a:p>
          <a:p>
            <a:r>
              <a:rPr lang="fi-FI" sz="2000" dirty="0" err="1"/>
              <a:t>Skolbesök</a:t>
            </a:r>
            <a:r>
              <a:rPr lang="fi-FI" sz="2000" dirty="0"/>
              <a:t> i X </a:t>
            </a:r>
            <a:r>
              <a:rPr lang="fi-FI" sz="2000" dirty="0" err="1"/>
              <a:t>skolan</a:t>
            </a:r>
            <a:endParaRPr lang="fi-FI" sz="2000" dirty="0"/>
          </a:p>
          <a:p>
            <a:endParaRPr lang="fi-FI" dirty="0"/>
          </a:p>
        </p:txBody>
      </p:sp>
    </p:spTree>
    <p:extLst>
      <p:ext uri="{BB962C8B-B14F-4D97-AF65-F5344CB8AC3E}">
        <p14:creationId xmlns:p14="http://schemas.microsoft.com/office/powerpoint/2010/main" val="6675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851D07-560D-997B-6B93-B098528C0BF6}"/>
              </a:ext>
            </a:extLst>
          </p:cNvPr>
          <p:cNvSpPr>
            <a:spLocks noGrp="1"/>
          </p:cNvSpPr>
          <p:nvPr>
            <p:ph type="title"/>
          </p:nvPr>
        </p:nvSpPr>
        <p:spPr/>
        <p:txBody>
          <a:bodyPr>
            <a:normAutofit/>
          </a:bodyPr>
          <a:lstStyle/>
          <a:p>
            <a:r>
              <a:rPr lang="sv-SE" dirty="0"/>
              <a:t>Varför varje brottsmisstänkt ska försvaras</a:t>
            </a:r>
            <a:r>
              <a:rPr lang="en-GB" dirty="0"/>
              <a:t>?</a:t>
            </a:r>
            <a:endParaRPr lang="fi-FI" dirty="0"/>
          </a:p>
        </p:txBody>
      </p:sp>
    </p:spTree>
    <p:extLst>
      <p:ext uri="{BB962C8B-B14F-4D97-AF65-F5344CB8AC3E}">
        <p14:creationId xmlns:p14="http://schemas.microsoft.com/office/powerpoint/2010/main" val="23255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0EDCF7-20CC-616C-49A8-C2F7B8A8E02C}"/>
              </a:ext>
            </a:extLst>
          </p:cNvPr>
          <p:cNvSpPr>
            <a:spLocks noGrp="1"/>
          </p:cNvSpPr>
          <p:nvPr>
            <p:ph type="title"/>
          </p:nvPr>
        </p:nvSpPr>
        <p:spPr/>
        <p:txBody>
          <a:bodyPr/>
          <a:lstStyle/>
          <a:p>
            <a:r>
              <a:rPr lang="sv-SE" b="1" dirty="0"/>
              <a:t>Varför måste alla som är misstänkta för brott försvaras?</a:t>
            </a:r>
          </a:p>
        </p:txBody>
      </p:sp>
      <p:sp>
        <p:nvSpPr>
          <p:cNvPr id="3" name="Sisällön paikkamerkki 2">
            <a:extLst>
              <a:ext uri="{FF2B5EF4-FFF2-40B4-BE49-F238E27FC236}">
                <a16:creationId xmlns:a16="http://schemas.microsoft.com/office/drawing/2014/main" id="{F5D5188B-E7B3-9CE7-2DE6-93E87B337369}"/>
              </a:ext>
            </a:extLst>
          </p:cNvPr>
          <p:cNvSpPr>
            <a:spLocks noGrp="1"/>
          </p:cNvSpPr>
          <p:nvPr>
            <p:ph idx="1"/>
          </p:nvPr>
        </p:nvSpPr>
        <p:spPr/>
        <p:txBody>
          <a:bodyPr/>
          <a:lstStyle/>
          <a:p>
            <a:pPr>
              <a:buFont typeface="Arial" panose="020B0604020202020204" pitchFamily="34" charset="0"/>
              <a:buChar char="•"/>
            </a:pPr>
            <a:r>
              <a:rPr lang="sv-SE" dirty="0"/>
              <a:t>Var och en </a:t>
            </a:r>
            <a:r>
              <a:rPr lang="sv-SE" b="1" dirty="0"/>
              <a:t>har rätt till försvar</a:t>
            </a:r>
            <a:r>
              <a:rPr lang="sv-SE" dirty="0"/>
              <a:t>.</a:t>
            </a:r>
          </a:p>
          <a:p>
            <a:pPr>
              <a:buFont typeface="Arial" panose="020B0604020202020204" pitchFamily="34" charset="0"/>
              <a:buChar char="•"/>
            </a:pPr>
            <a:r>
              <a:rPr lang="sv-SE" dirty="0"/>
              <a:t>Rättegången är rejäl och rättvis då både den brottsmisstänkte och brottsoffret har proffs som driver ärendet.</a:t>
            </a:r>
          </a:p>
          <a:p>
            <a:pPr>
              <a:buFont typeface="Arial" panose="020B0604020202020204" pitchFamily="34" charset="0"/>
              <a:buChar char="•"/>
            </a:pPr>
            <a:r>
              <a:rPr lang="sv-SE" dirty="0"/>
              <a:t>Vad skulle hända om det inte fanns en advokat?</a:t>
            </a:r>
            <a:endParaRPr lang="fi-FI" dirty="0"/>
          </a:p>
        </p:txBody>
      </p:sp>
      <p:sp>
        <p:nvSpPr>
          <p:cNvPr id="4" name="Päivämäärän paikkamerkki 3">
            <a:extLst>
              <a:ext uri="{FF2B5EF4-FFF2-40B4-BE49-F238E27FC236}">
                <a16:creationId xmlns:a16="http://schemas.microsoft.com/office/drawing/2014/main" id="{E9CB899C-DA9D-81BD-4FCC-CA0B16576664}"/>
              </a:ext>
            </a:extLst>
          </p:cNvPr>
          <p:cNvSpPr>
            <a:spLocks noGrp="1"/>
          </p:cNvSpPr>
          <p:nvPr>
            <p:ph type="dt" sz="half" idx="10"/>
          </p:nvPr>
        </p:nvSpPr>
        <p:spPr/>
        <p:txBody>
          <a:bodyPr/>
          <a:lstStyle/>
          <a:p>
            <a:fld id="{37505E6F-307A-400C-BA8D-5AF708C84E7E}" type="datetime1">
              <a:rPr lang="fi-FI" smtClean="0"/>
              <a:t>21.5.2025</a:t>
            </a:fld>
            <a:endParaRPr lang="fi-FI"/>
          </a:p>
        </p:txBody>
      </p:sp>
      <p:sp>
        <p:nvSpPr>
          <p:cNvPr id="5" name="Dian numeron paikkamerkki 4">
            <a:extLst>
              <a:ext uri="{FF2B5EF4-FFF2-40B4-BE49-F238E27FC236}">
                <a16:creationId xmlns:a16="http://schemas.microsoft.com/office/drawing/2014/main" id="{C6BB7D30-C02B-D978-D27E-F403BC6BA6B7}"/>
              </a:ext>
            </a:extLst>
          </p:cNvPr>
          <p:cNvSpPr>
            <a:spLocks noGrp="1"/>
          </p:cNvSpPr>
          <p:nvPr>
            <p:ph type="sldNum" sz="quarter" idx="12"/>
          </p:nvPr>
        </p:nvSpPr>
        <p:spPr/>
        <p:txBody>
          <a:bodyPr/>
          <a:lstStyle/>
          <a:p>
            <a:fld id="{9F89CF4B-6BB2-4C8F-83F6-6A8F61ACBFF0}" type="slidenum">
              <a:rPr lang="fi-FI" smtClean="0"/>
              <a:t>4</a:t>
            </a:fld>
            <a:endParaRPr lang="fi-FI"/>
          </a:p>
        </p:txBody>
      </p:sp>
    </p:spTree>
    <p:extLst>
      <p:ext uri="{BB962C8B-B14F-4D97-AF65-F5344CB8AC3E}">
        <p14:creationId xmlns:p14="http://schemas.microsoft.com/office/powerpoint/2010/main" val="16566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8C66888-E88D-40C9-119D-B59C8FF7FD33}"/>
              </a:ext>
            </a:extLst>
          </p:cNvPr>
          <p:cNvSpPr>
            <a:spLocks noGrp="1"/>
          </p:cNvSpPr>
          <p:nvPr>
            <p:ph type="title"/>
          </p:nvPr>
        </p:nvSpPr>
        <p:spPr/>
        <p:txBody>
          <a:bodyPr/>
          <a:lstStyle/>
          <a:p>
            <a:r>
              <a:rPr lang="en-GB" dirty="0" err="1"/>
              <a:t>Varför</a:t>
            </a:r>
            <a:r>
              <a:rPr lang="en-GB" dirty="0"/>
              <a:t> </a:t>
            </a:r>
            <a:r>
              <a:rPr lang="en-GB" dirty="0" err="1"/>
              <a:t>blev</a:t>
            </a:r>
            <a:r>
              <a:rPr lang="en-GB" dirty="0"/>
              <a:t> jag </a:t>
            </a:r>
            <a:r>
              <a:rPr lang="en-GB" dirty="0" err="1"/>
              <a:t>advokat</a:t>
            </a:r>
            <a:r>
              <a:rPr lang="en-GB" dirty="0"/>
              <a:t>?</a:t>
            </a:r>
            <a:endParaRPr lang="fi-FI" dirty="0"/>
          </a:p>
        </p:txBody>
      </p:sp>
    </p:spTree>
    <p:extLst>
      <p:ext uri="{BB962C8B-B14F-4D97-AF65-F5344CB8AC3E}">
        <p14:creationId xmlns:p14="http://schemas.microsoft.com/office/powerpoint/2010/main" val="317230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C59BDA-6B21-E193-C43D-AC1B55F9F8FF}"/>
              </a:ext>
            </a:extLst>
          </p:cNvPr>
          <p:cNvSpPr>
            <a:spLocks noGrp="1"/>
          </p:cNvSpPr>
          <p:nvPr>
            <p:ph type="title"/>
          </p:nvPr>
        </p:nvSpPr>
        <p:spPr/>
        <p:txBody>
          <a:bodyPr/>
          <a:lstStyle/>
          <a:p>
            <a:r>
              <a:rPr lang="sv-SE" dirty="0"/>
              <a:t>Vad gör en advokat för arbete?</a:t>
            </a:r>
            <a:endParaRPr lang="fi-FI" dirty="0"/>
          </a:p>
        </p:txBody>
      </p:sp>
    </p:spTree>
    <p:extLst>
      <p:ext uri="{BB962C8B-B14F-4D97-AF65-F5344CB8AC3E}">
        <p14:creationId xmlns:p14="http://schemas.microsoft.com/office/powerpoint/2010/main" val="338697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1ED5C68-6435-C847-1B84-E53CF06C72CE}"/>
              </a:ext>
            </a:extLst>
          </p:cNvPr>
          <p:cNvSpPr>
            <a:spLocks noGrp="1"/>
          </p:cNvSpPr>
          <p:nvPr>
            <p:ph type="title"/>
          </p:nvPr>
        </p:nvSpPr>
        <p:spPr/>
        <p:txBody>
          <a:bodyPr/>
          <a:lstStyle/>
          <a:p>
            <a:r>
              <a:rPr lang="fi-FI" b="1" dirty="0" err="1"/>
              <a:t>Advokatens</a:t>
            </a:r>
            <a:r>
              <a:rPr lang="fi-FI" b="1" dirty="0"/>
              <a:t> </a:t>
            </a:r>
            <a:r>
              <a:rPr lang="fi-FI" b="1" dirty="0" err="1"/>
              <a:t>arbete</a:t>
            </a:r>
            <a:r>
              <a:rPr lang="fi-FI" b="1" dirty="0"/>
              <a:t> </a:t>
            </a:r>
            <a:r>
              <a:rPr lang="fi-FI" b="1" dirty="0" err="1"/>
              <a:t>är</a:t>
            </a:r>
            <a:r>
              <a:rPr lang="fi-FI" b="1" dirty="0"/>
              <a:t> </a:t>
            </a:r>
            <a:r>
              <a:rPr lang="fi-FI" b="1" dirty="0" err="1"/>
              <a:t>mångsidigt</a:t>
            </a:r>
            <a:r>
              <a:rPr lang="fi-FI" b="1" dirty="0"/>
              <a:t> – </a:t>
            </a:r>
            <a:r>
              <a:rPr lang="fi-FI" b="1" dirty="0" err="1"/>
              <a:t>exempel</a:t>
            </a:r>
            <a:r>
              <a:rPr lang="fi-FI" b="1" dirty="0"/>
              <a:t> på </a:t>
            </a:r>
            <a:r>
              <a:rPr lang="fi-FI" b="1" dirty="0" err="1"/>
              <a:t>uppdrag</a:t>
            </a:r>
            <a:br>
              <a:rPr lang="fi-FI" dirty="0"/>
            </a:br>
            <a:endParaRPr lang="fi-FI" dirty="0"/>
          </a:p>
        </p:txBody>
      </p:sp>
      <p:sp>
        <p:nvSpPr>
          <p:cNvPr id="4" name="Sisällön paikkamerkki 3">
            <a:extLst>
              <a:ext uri="{FF2B5EF4-FFF2-40B4-BE49-F238E27FC236}">
                <a16:creationId xmlns:a16="http://schemas.microsoft.com/office/drawing/2014/main" id="{96E21FDE-E510-F1D7-D8BC-2AD3E29C0C3B}"/>
              </a:ext>
            </a:extLst>
          </p:cNvPr>
          <p:cNvSpPr>
            <a:spLocks noGrp="1"/>
          </p:cNvSpPr>
          <p:nvPr>
            <p:ph idx="1"/>
          </p:nvPr>
        </p:nvSpPr>
        <p:spPr/>
        <p:txBody>
          <a:bodyPr/>
          <a:lstStyle/>
          <a:p>
            <a:pPr>
              <a:buFont typeface="Arial" panose="020B0604020202020204" pitchFamily="34" charset="0"/>
              <a:buChar char="•"/>
            </a:pPr>
            <a:r>
              <a:rPr lang="sv-SE" b="1" dirty="0"/>
              <a:t>Brottmål: </a:t>
            </a:r>
            <a:r>
              <a:rPr lang="sv-SE" dirty="0"/>
              <a:t>Försvar och hjälp, även företrädande av offer.</a:t>
            </a:r>
          </a:p>
          <a:p>
            <a:pPr>
              <a:buFont typeface="Arial" panose="020B0604020202020204" pitchFamily="34" charset="0"/>
              <a:buChar char="•"/>
            </a:pPr>
            <a:r>
              <a:rPr lang="sv-SE" b="1" dirty="0"/>
              <a:t>Tvistemål: </a:t>
            </a:r>
            <a:r>
              <a:rPr lang="sv-SE" dirty="0"/>
              <a:t>skuldärenden, avtalstvister, fastighetsaffärer.</a:t>
            </a:r>
          </a:p>
          <a:p>
            <a:pPr>
              <a:buFont typeface="Arial" panose="020B0604020202020204" pitchFamily="34" charset="0"/>
              <a:buChar char="•"/>
            </a:pPr>
            <a:r>
              <a:rPr lang="sv-SE" b="1" dirty="0"/>
              <a:t>Familje- och arvsrätt: </a:t>
            </a:r>
            <a:r>
              <a:rPr lang="sv-SE" dirty="0"/>
              <a:t>Skilsmässor, vårdnad om barn, underhållsfrågor, arvsfrågor.</a:t>
            </a:r>
          </a:p>
          <a:p>
            <a:pPr>
              <a:buFont typeface="Arial" panose="020B0604020202020204" pitchFamily="34" charset="0"/>
              <a:buChar char="•"/>
            </a:pPr>
            <a:r>
              <a:rPr lang="sv-SE" b="1" dirty="0"/>
              <a:t>Företagens angelägenheter: </a:t>
            </a:r>
            <a:r>
              <a:rPr lang="sv-SE" dirty="0"/>
              <a:t>avtal, anställningsavtal, teknologi, företagsförvärv, tvister mellan företag.</a:t>
            </a:r>
          </a:p>
          <a:p>
            <a:pPr>
              <a:buFont typeface="Arial" panose="020B0604020202020204" pitchFamily="34" charset="0"/>
              <a:buChar char="•"/>
            </a:pPr>
            <a:r>
              <a:rPr lang="sv-SE" b="1" dirty="0"/>
              <a:t>Medling: </a:t>
            </a:r>
            <a:r>
              <a:rPr lang="sv-SE" dirty="0"/>
              <a:t>att försöka lösa tvister utan rättegång.</a:t>
            </a:r>
            <a:endParaRPr lang="fi-FI" dirty="0"/>
          </a:p>
        </p:txBody>
      </p:sp>
    </p:spTree>
    <p:extLst>
      <p:ext uri="{BB962C8B-B14F-4D97-AF65-F5344CB8AC3E}">
        <p14:creationId xmlns:p14="http://schemas.microsoft.com/office/powerpoint/2010/main" val="389098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BE6E0-8DF0-7FC7-EBD1-948BEB0D730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BC13D35-089B-AEF4-9182-FAE61CEF5D5C}"/>
              </a:ext>
            </a:extLst>
          </p:cNvPr>
          <p:cNvSpPr>
            <a:spLocks noGrp="1"/>
          </p:cNvSpPr>
          <p:nvPr>
            <p:ph type="title"/>
          </p:nvPr>
        </p:nvSpPr>
        <p:spPr>
          <a:xfrm>
            <a:off x="546848" y="541959"/>
            <a:ext cx="11102787" cy="820406"/>
          </a:xfrm>
        </p:spPr>
        <p:txBody>
          <a:bodyPr anchor="t">
            <a:normAutofit/>
          </a:bodyPr>
          <a:lstStyle/>
          <a:p>
            <a:r>
              <a:rPr lang="fr-FR" dirty="0" err="1"/>
              <a:t>Vad</a:t>
            </a:r>
            <a:r>
              <a:rPr lang="fr-FR" dirty="0"/>
              <a:t> </a:t>
            </a:r>
            <a:r>
              <a:rPr lang="fr-FR" dirty="0" err="1"/>
              <a:t>gör</a:t>
            </a:r>
            <a:r>
              <a:rPr lang="fr-FR" dirty="0"/>
              <a:t> en </a:t>
            </a:r>
            <a:r>
              <a:rPr lang="fr-FR" dirty="0" err="1"/>
              <a:t>advokat</a:t>
            </a:r>
            <a:r>
              <a:rPr lang="fr-FR" dirty="0"/>
              <a:t>?</a:t>
            </a:r>
            <a:endParaRPr lang="fi-FI" b="1" dirty="0"/>
          </a:p>
        </p:txBody>
      </p:sp>
      <p:sp>
        <p:nvSpPr>
          <p:cNvPr id="3" name="Sisällön paikkamerkki 2">
            <a:extLst>
              <a:ext uri="{FF2B5EF4-FFF2-40B4-BE49-F238E27FC236}">
                <a16:creationId xmlns:a16="http://schemas.microsoft.com/office/drawing/2014/main" id="{F15F2576-054A-117E-5501-B2A7322E3CB9}"/>
              </a:ext>
            </a:extLst>
          </p:cNvPr>
          <p:cNvSpPr>
            <a:spLocks noGrp="1"/>
          </p:cNvSpPr>
          <p:nvPr>
            <p:ph idx="1"/>
          </p:nvPr>
        </p:nvSpPr>
        <p:spPr>
          <a:xfrm>
            <a:off x="546848" y="1999129"/>
            <a:ext cx="11102787" cy="3720353"/>
          </a:xfrm>
        </p:spPr>
        <p:txBody>
          <a:bodyPr>
            <a:normAutofit/>
          </a:bodyPr>
          <a:lstStyle/>
          <a:p>
            <a:r>
              <a:rPr lang="sv-SE" dirty="0"/>
              <a:t>Advokaten ser till att medborgarnas rättsskydd tillgodoses dagligen i domstols- och myndighetsprocesser samt bistår sina klienter även i andra typer av juridiska problem. Till exempel ska en brottsmisstänkt i en rättsstat ha möjlighet till försvarare.</a:t>
            </a:r>
          </a:p>
          <a:p>
            <a:r>
              <a:rPr lang="sv-SE" dirty="0"/>
              <a:t>Var och en har rättigheter som advokaten hjälper till att trygga. </a:t>
            </a:r>
          </a:p>
          <a:p>
            <a:r>
              <a:rPr lang="sv-SE" dirty="0"/>
              <a:t>Advokaten förhandlar, går till domstol, träffar klienter, besöker fängelser, kontaktar myndigheter, gör upp dokument samt talar i telefon och kommunicerar med olika instanser.</a:t>
            </a:r>
            <a:endParaRPr lang="fi-FI" dirty="0"/>
          </a:p>
        </p:txBody>
      </p:sp>
      <p:sp>
        <p:nvSpPr>
          <p:cNvPr id="8" name="Date Placeholder 3">
            <a:extLst>
              <a:ext uri="{FF2B5EF4-FFF2-40B4-BE49-F238E27FC236}">
                <a16:creationId xmlns:a16="http://schemas.microsoft.com/office/drawing/2014/main" id="{8BC66088-5ECE-FB5E-5F91-235212FAC47A}"/>
              </a:ext>
            </a:extLst>
          </p:cNvPr>
          <p:cNvSpPr>
            <a:spLocks noGrp="1"/>
          </p:cNvSpPr>
          <p:nvPr>
            <p:ph type="dt" sz="half" idx="10"/>
          </p:nvPr>
        </p:nvSpPr>
        <p:spPr>
          <a:xfrm>
            <a:off x="533400" y="6175059"/>
            <a:ext cx="1143000" cy="210240"/>
          </a:xfrm>
        </p:spPr>
        <p:txBody>
          <a:bodyPr/>
          <a:lstStyle/>
          <a:p>
            <a:pPr>
              <a:spcAft>
                <a:spcPts val="600"/>
              </a:spcAft>
            </a:pPr>
            <a:fld id="{37505E6F-307A-400C-BA8D-5AF708C84E7E}" type="datetime1">
              <a:rPr lang="fi-FI" smtClean="0"/>
              <a:pPr>
                <a:spcAft>
                  <a:spcPts val="600"/>
                </a:spcAft>
              </a:pPr>
              <a:t>21.5.2025</a:t>
            </a:fld>
            <a:endParaRPr lang="fi-FI"/>
          </a:p>
        </p:txBody>
      </p:sp>
      <p:sp>
        <p:nvSpPr>
          <p:cNvPr id="10" name="Slide Number Placeholder 4">
            <a:extLst>
              <a:ext uri="{FF2B5EF4-FFF2-40B4-BE49-F238E27FC236}">
                <a16:creationId xmlns:a16="http://schemas.microsoft.com/office/drawing/2014/main" id="{446482A3-A3F4-2F49-E1DF-F22E3B4A9AF3}"/>
              </a:ext>
            </a:extLst>
          </p:cNvPr>
          <p:cNvSpPr>
            <a:spLocks noGrp="1"/>
          </p:cNvSpPr>
          <p:nvPr>
            <p:ph type="sldNum" sz="quarter" idx="12"/>
          </p:nvPr>
        </p:nvSpPr>
        <p:spPr>
          <a:xfrm>
            <a:off x="5753099" y="6175059"/>
            <a:ext cx="694765" cy="210240"/>
          </a:xfrm>
        </p:spPr>
        <p:txBody>
          <a:bodyPr/>
          <a:lstStyle/>
          <a:p>
            <a:pPr>
              <a:spcAft>
                <a:spcPts val="600"/>
              </a:spcAft>
            </a:pPr>
            <a:fld id="{9F89CF4B-6BB2-4C8F-83F6-6A8F61ACBFF0}" type="slidenum">
              <a:rPr lang="fi-FI" smtClean="0"/>
              <a:pPr>
                <a:spcAft>
                  <a:spcPts val="600"/>
                </a:spcAft>
              </a:pPr>
              <a:t>8</a:t>
            </a:fld>
            <a:endParaRPr lang="fi-FI"/>
          </a:p>
        </p:txBody>
      </p:sp>
    </p:spTree>
    <p:extLst>
      <p:ext uri="{BB962C8B-B14F-4D97-AF65-F5344CB8AC3E}">
        <p14:creationId xmlns:p14="http://schemas.microsoft.com/office/powerpoint/2010/main" val="290309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071C6-8B0D-FB03-26D6-81309E714F7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1AC8576-ED0D-1EAE-23D8-FDC31115ABE3}"/>
              </a:ext>
            </a:extLst>
          </p:cNvPr>
          <p:cNvSpPr>
            <a:spLocks noGrp="1"/>
          </p:cNvSpPr>
          <p:nvPr>
            <p:ph type="title"/>
          </p:nvPr>
        </p:nvSpPr>
        <p:spPr/>
        <p:txBody>
          <a:bodyPr/>
          <a:lstStyle/>
          <a:p>
            <a:r>
              <a:rPr lang="sv-SE" dirty="0"/>
              <a:t>Hur är en advokats arbetsdag?</a:t>
            </a:r>
            <a:endParaRPr lang="fi-FI" dirty="0"/>
          </a:p>
        </p:txBody>
      </p:sp>
    </p:spTree>
    <p:extLst>
      <p:ext uri="{BB962C8B-B14F-4D97-AF65-F5344CB8AC3E}">
        <p14:creationId xmlns:p14="http://schemas.microsoft.com/office/powerpoint/2010/main" val="3318985589"/>
      </p:ext>
    </p:extLst>
  </p:cSld>
  <p:clrMapOvr>
    <a:masterClrMapping/>
  </p:clrMapOvr>
</p:sld>
</file>

<file path=ppt/theme/theme1.xml><?xml version="1.0" encoding="utf-8"?>
<a:theme xmlns:a="http://schemas.openxmlformats.org/drawingml/2006/main" name="Suomen Asianajajat">
  <a:themeElements>
    <a:clrScheme name="Suomen Asianajajat">
      <a:dk1>
        <a:sysClr val="windowText" lastClr="000000"/>
      </a:dk1>
      <a:lt1>
        <a:sysClr val="window" lastClr="FFFFFF"/>
      </a:lt1>
      <a:dk2>
        <a:srgbClr val="283C50"/>
      </a:dk2>
      <a:lt2>
        <a:srgbClr val="D8CCC2"/>
      </a:lt2>
      <a:accent1>
        <a:srgbClr val="4A6067"/>
      </a:accent1>
      <a:accent2>
        <a:srgbClr val="7A9196"/>
      </a:accent2>
      <a:accent3>
        <a:srgbClr val="2C421E"/>
      </a:accent3>
      <a:accent4>
        <a:srgbClr val="7D4B34"/>
      </a:accent4>
      <a:accent5>
        <a:srgbClr val="C3C38D"/>
      </a:accent5>
      <a:accent6>
        <a:srgbClr val="00A185"/>
      </a:accent6>
      <a:hlink>
        <a:srgbClr val="A2573E"/>
      </a:hlink>
      <a:folHlink>
        <a:srgbClr val="96607D"/>
      </a:folHlink>
    </a:clrScheme>
    <a:fontScheme name="Candara - Garamond">
      <a:majorFont>
        <a:latin typeface="Candara"/>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83C50"/>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2000" dirty="0" err="1" smtClean="0">
            <a:solidFill>
              <a:schemeClr val="tx2"/>
            </a:solidFill>
          </a:defRPr>
        </a:defPPr>
      </a:lstStyle>
    </a:txDef>
  </a:objectDefaults>
  <a:extraClrSchemeLst/>
  <a:extLst>
    <a:ext uri="{05A4C25C-085E-4340-85A3-A5531E510DB2}">
      <thm15:themeFamily xmlns:thm15="http://schemas.microsoft.com/office/thememl/2012/main" name="Suomen-Asianajajat-STANDARD-EXTERNAL-V1-TV" id="{ACC7064E-4F72-4725-8436-575E5842414C}" vid="{2D208E83-E63F-4687-9B33-6D71CFD8EEE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73CB68038864E9E218EB1DF36804A" ma:contentTypeVersion="4" ma:contentTypeDescription="Create a new document." ma:contentTypeScope="" ma:versionID="fc392247d2bd29c32c017f243c8a9f8c">
  <xsd:schema xmlns:xsd="http://www.w3.org/2001/XMLSchema" xmlns:xs="http://www.w3.org/2001/XMLSchema" xmlns:p="http://schemas.microsoft.com/office/2006/metadata/properties" xmlns:ns2="63133327-e361-4756-a59f-6bde4e872734" targetNamespace="http://schemas.microsoft.com/office/2006/metadata/properties" ma:root="true" ma:fieldsID="0a57c29bffc462c8d3fe5d4b0f329147" ns2:_="">
    <xsd:import namespace="63133327-e361-4756-a59f-6bde4e87273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133327-e361-4756-a59f-6bde4e8727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BCD4DF-C901-4B13-98A9-D1689E68A0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133327-e361-4756-a59f-6bde4e8727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7DE633-FE28-4AE0-B711-F323F3872B4F}">
  <ds:schemaRefs>
    <ds:schemaRef ds:uri="http://www.w3.org/XML/1998/namespace"/>
    <ds:schemaRef ds:uri="63133327-e361-4756-a59f-6bde4e872734"/>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B68CA46F-28EE-4A3C-95B6-E0CA437BA5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Suomen-Asianajajat-STANDARD-EXTERNAL</Template>
  <TotalTime>980</TotalTime>
  <Words>1041</Words>
  <Application>Microsoft Office PowerPoint</Application>
  <PresentationFormat>Laajakuva</PresentationFormat>
  <Paragraphs>103</Paragraphs>
  <Slides>19</Slides>
  <Notes>14</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19</vt:i4>
      </vt:variant>
    </vt:vector>
  </HeadingPairs>
  <TitlesOfParts>
    <vt:vector size="26" baseType="lpstr">
      <vt:lpstr>Aptos</vt:lpstr>
      <vt:lpstr>Arial</vt:lpstr>
      <vt:lpstr>Calibri</vt:lpstr>
      <vt:lpstr>Candara</vt:lpstr>
      <vt:lpstr>Garamond</vt:lpstr>
      <vt:lpstr>Montserrat</vt:lpstr>
      <vt:lpstr>Suomen Asianajajat</vt:lpstr>
      <vt:lpstr>PowerPoint-esitys</vt:lpstr>
      <vt:lpstr>Advokaten tryggar rättsstaten</vt:lpstr>
      <vt:lpstr>Varför varje brottsmisstänkt ska försvaras?</vt:lpstr>
      <vt:lpstr>Varför måste alla som är misstänkta för brott försvaras?</vt:lpstr>
      <vt:lpstr>Varför blev jag advokat?</vt:lpstr>
      <vt:lpstr>Vad gör en advokat för arbete?</vt:lpstr>
      <vt:lpstr>Advokatens arbete är mångsidigt – exempel på uppdrag </vt:lpstr>
      <vt:lpstr>Vad gör en advokat?</vt:lpstr>
      <vt:lpstr>Hur är en advokats arbetsdag?</vt:lpstr>
      <vt:lpstr>Vad är rättssystemet och advokaternas roll i det?</vt:lpstr>
      <vt:lpstr>så här fungerar rättssystemet i finland </vt:lpstr>
      <vt:lpstr>Varför kan du eller någon i din närhet ibland behöva en advokat?</vt:lpstr>
      <vt:lpstr>I vilka ärenden kan du ibland behöva en advokat?</vt:lpstr>
      <vt:lpstr>Ansvar för att lagen följs</vt:lpstr>
      <vt:lpstr>Advokat eller jurist  – vad är skillnaden? </vt:lpstr>
      <vt:lpstr>Jurist eller något mer?</vt:lpstr>
      <vt:lpstr>Finlands Advokater I siffror</vt:lpstr>
      <vt:lpstr>Frågor eller kommentarer?</vt:lpstr>
      <vt:lpstr>tack! Mer information hittar du på:</vt:lpstr>
    </vt:vector>
  </TitlesOfParts>
  <Company>Suomen Asianajajaliitto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Salla Vainio (Asianajajat)</dc:creator>
  <cp:lastModifiedBy>Heidi Enne Hyvönen (Asianajajat)</cp:lastModifiedBy>
  <cp:revision>48</cp:revision>
  <dcterms:created xsi:type="dcterms:W3CDTF">2025-03-06T06:15:20Z</dcterms:created>
  <dcterms:modified xsi:type="dcterms:W3CDTF">2025-05-21T08:08:06Z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0x010100DBA73CB68038864E9E218EB1DF36804A</vt:lpwstr>
  </property>
  <property fmtid="{D5CDD505-2E9C-101B-9397-08002B2CF9AE}" pid="3" name="MediaServiceImageTags">
    <vt:lpwstr/>
  </property>
</Properties>
</file>